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41"/>
  </p:notesMasterIdLst>
  <p:sldIdLst>
    <p:sldId id="256" r:id="rId3"/>
    <p:sldId id="328" r:id="rId4"/>
    <p:sldId id="290" r:id="rId5"/>
    <p:sldId id="329" r:id="rId6"/>
    <p:sldId id="330" r:id="rId7"/>
    <p:sldId id="291" r:id="rId8"/>
    <p:sldId id="338" r:id="rId9"/>
    <p:sldId id="340" r:id="rId10"/>
    <p:sldId id="294" r:id="rId11"/>
    <p:sldId id="292" r:id="rId12"/>
    <p:sldId id="331" r:id="rId13"/>
    <p:sldId id="332" r:id="rId14"/>
    <p:sldId id="306" r:id="rId15"/>
    <p:sldId id="333" r:id="rId16"/>
    <p:sldId id="334" r:id="rId17"/>
    <p:sldId id="335" r:id="rId18"/>
    <p:sldId id="336" r:id="rId19"/>
    <p:sldId id="399" r:id="rId20"/>
    <p:sldId id="400" r:id="rId21"/>
    <p:sldId id="337" r:id="rId22"/>
    <p:sldId id="401" r:id="rId23"/>
    <p:sldId id="307" r:id="rId24"/>
    <p:sldId id="346" r:id="rId25"/>
    <p:sldId id="308" r:id="rId26"/>
    <p:sldId id="339" r:id="rId27"/>
    <p:sldId id="303" r:id="rId28"/>
    <p:sldId id="304" r:id="rId29"/>
    <p:sldId id="293" r:id="rId30"/>
    <p:sldId id="341" r:id="rId31"/>
    <p:sldId id="309" r:id="rId32"/>
    <p:sldId id="310" r:id="rId33"/>
    <p:sldId id="311" r:id="rId34"/>
    <p:sldId id="342" r:id="rId35"/>
    <p:sldId id="343" r:id="rId36"/>
    <p:sldId id="316" r:id="rId37"/>
    <p:sldId id="312" r:id="rId38"/>
    <p:sldId id="344" r:id="rId39"/>
    <p:sldId id="345" r:id="rId40"/>
    <p:sldId id="347" r:id="rId41"/>
    <p:sldId id="348" r:id="rId42"/>
    <p:sldId id="350" r:id="rId43"/>
    <p:sldId id="349" r:id="rId44"/>
    <p:sldId id="351" r:id="rId45"/>
    <p:sldId id="352" r:id="rId46"/>
    <p:sldId id="353" r:id="rId47"/>
    <p:sldId id="354" r:id="rId48"/>
    <p:sldId id="355" r:id="rId49"/>
    <p:sldId id="356" r:id="rId50"/>
    <p:sldId id="357" r:id="rId51"/>
    <p:sldId id="358" r:id="rId52"/>
    <p:sldId id="327" r:id="rId53"/>
    <p:sldId id="317" r:id="rId54"/>
    <p:sldId id="318" r:id="rId55"/>
    <p:sldId id="313" r:id="rId56"/>
    <p:sldId id="314" r:id="rId57"/>
    <p:sldId id="315" r:id="rId58"/>
    <p:sldId id="319" r:id="rId59"/>
    <p:sldId id="360" r:id="rId60"/>
    <p:sldId id="359" r:id="rId61"/>
    <p:sldId id="361" r:id="rId62"/>
    <p:sldId id="362" r:id="rId63"/>
    <p:sldId id="367" r:id="rId64"/>
    <p:sldId id="363" r:id="rId65"/>
    <p:sldId id="364" r:id="rId66"/>
    <p:sldId id="365" r:id="rId67"/>
    <p:sldId id="366" r:id="rId68"/>
    <p:sldId id="368" r:id="rId69"/>
    <p:sldId id="370" r:id="rId70"/>
    <p:sldId id="369" r:id="rId71"/>
    <p:sldId id="371" r:id="rId72"/>
    <p:sldId id="372" r:id="rId73"/>
    <p:sldId id="373" r:id="rId74"/>
    <p:sldId id="374" r:id="rId75"/>
    <p:sldId id="375" r:id="rId76"/>
    <p:sldId id="376" r:id="rId77"/>
    <p:sldId id="377" r:id="rId78"/>
    <p:sldId id="380" r:id="rId79"/>
    <p:sldId id="320" r:id="rId80"/>
    <p:sldId id="321" r:id="rId81"/>
    <p:sldId id="323" r:id="rId82"/>
    <p:sldId id="378" r:id="rId83"/>
    <p:sldId id="379" r:id="rId84"/>
    <p:sldId id="381" r:id="rId85"/>
    <p:sldId id="382" r:id="rId86"/>
    <p:sldId id="385" r:id="rId87"/>
    <p:sldId id="386" r:id="rId88"/>
    <p:sldId id="387" r:id="rId89"/>
    <p:sldId id="388" r:id="rId90"/>
    <p:sldId id="389" r:id="rId91"/>
    <p:sldId id="390" r:id="rId92"/>
    <p:sldId id="391" r:id="rId93"/>
    <p:sldId id="392" r:id="rId94"/>
    <p:sldId id="394" r:id="rId95"/>
    <p:sldId id="395" r:id="rId96"/>
    <p:sldId id="396" r:id="rId97"/>
    <p:sldId id="397" r:id="rId98"/>
    <p:sldId id="398" r:id="rId99"/>
    <p:sldId id="383" r:id="rId100"/>
    <p:sldId id="384" r:id="rId101"/>
    <p:sldId id="324" r:id="rId102"/>
    <p:sldId id="325" r:id="rId103"/>
    <p:sldId id="326" r:id="rId104"/>
    <p:sldId id="297" r:id="rId105"/>
    <p:sldId id="298" r:id="rId106"/>
    <p:sldId id="301" r:id="rId107"/>
    <p:sldId id="257" r:id="rId108"/>
    <p:sldId id="258" r:id="rId109"/>
    <p:sldId id="259" r:id="rId110"/>
    <p:sldId id="260" r:id="rId111"/>
    <p:sldId id="261" r:id="rId112"/>
    <p:sldId id="262" r:id="rId113"/>
    <p:sldId id="263" r:id="rId114"/>
    <p:sldId id="264" r:id="rId115"/>
    <p:sldId id="265" r:id="rId116"/>
    <p:sldId id="266" r:id="rId117"/>
    <p:sldId id="267" r:id="rId118"/>
    <p:sldId id="268" r:id="rId119"/>
    <p:sldId id="269" r:id="rId120"/>
    <p:sldId id="270" r:id="rId121"/>
    <p:sldId id="271" r:id="rId122"/>
    <p:sldId id="272" r:id="rId123"/>
    <p:sldId id="273" r:id="rId124"/>
    <p:sldId id="274" r:id="rId125"/>
    <p:sldId id="275" r:id="rId126"/>
    <p:sldId id="276" r:id="rId127"/>
    <p:sldId id="277" r:id="rId128"/>
    <p:sldId id="278" r:id="rId129"/>
    <p:sldId id="279" r:id="rId130"/>
    <p:sldId id="280" r:id="rId131"/>
    <p:sldId id="281" r:id="rId132"/>
    <p:sldId id="282" r:id="rId133"/>
    <p:sldId id="283" r:id="rId134"/>
    <p:sldId id="284" r:id="rId135"/>
    <p:sldId id="285" r:id="rId136"/>
    <p:sldId id="286" r:id="rId137"/>
    <p:sldId id="287" r:id="rId138"/>
    <p:sldId id="288" r:id="rId139"/>
    <p:sldId id="289" r:id="rId140"/>
  </p:sldIdLst>
  <p:sldSz cx="9144000" cy="5143500" type="screen16x9"/>
  <p:notesSz cx="6858000" cy="9144000"/>
  <p:embeddedFontLst>
    <p:embeddedFont>
      <p:font typeface="Aileron Heavy" panose="020B0604020202020204" pitchFamily="34" charset="0"/>
      <p:regular r:id="rId142"/>
    </p:embeddedFont>
    <p:embeddedFont>
      <p:font typeface="Calibri" panose="020F0502020204030204" pitchFamily="34" charset="0"/>
      <p:regular r:id="rId143"/>
      <p:bold r:id="rId144"/>
      <p:italic r:id="rId145"/>
      <p:boldItalic r:id="rId146"/>
    </p:embeddedFont>
    <p:embeddedFont>
      <p:font typeface="Fira Sans" panose="020B0503050000020004" pitchFamily="34" charset="0"/>
      <p:regular r:id="rId147"/>
      <p:bold r:id="rId148"/>
      <p:italic r:id="rId149"/>
      <p:boldItalic r:id="rId150"/>
    </p:embeddedFont>
    <p:embeddedFont>
      <p:font typeface="Fira Sans Extra Condensed" panose="020F0502020204030204" pitchFamily="34" charset="0"/>
      <p:regular r:id="rId151"/>
      <p:bold r:id="rId152"/>
      <p:italic r:id="rId153"/>
      <p:boldItalic r:id="rId154"/>
    </p:embeddedFont>
    <p:embeddedFont>
      <p:font typeface="Fira Sans Extra Condensed Light" panose="020F0302020204030204" pitchFamily="34" charset="0"/>
      <p:regular r:id="rId155"/>
      <p:bold r:id="rId156"/>
      <p:italic r:id="rId157"/>
      <p:boldItalic r:id="rId158"/>
    </p:embeddedFont>
    <p:embeddedFont>
      <p:font typeface="Fira Sans Extra Condensed Medium" panose="020B0603050000020004" pitchFamily="34" charset="0"/>
      <p:regular r:id="rId159"/>
      <p:bold r:id="rId160"/>
      <p:italic r:id="rId161"/>
      <p:boldItalic r:id="rId162"/>
    </p:embeddedFont>
    <p:embeddedFont>
      <p:font typeface="Lato Light" panose="020F0302020204030204" pitchFamily="34" charset="0"/>
      <p:regular r:id="rId163"/>
      <p:italic r:id="rId164"/>
    </p:embeddedFont>
    <p:embeddedFont>
      <p:font typeface="Poppins" pitchFamily="2" charset="77"/>
      <p:regular r:id="rId165"/>
      <p:bold r:id="rId166"/>
      <p:italic r:id="rId167"/>
      <p:boldItalic r:id="rId168"/>
    </p:embeddedFont>
    <p:embeddedFont>
      <p:font typeface="Proxima Nova" panose="02000506030000020004" pitchFamily="2" charset="0"/>
      <p:regular r:id="rId169"/>
      <p:bold r:id="rId170"/>
      <p:italic r:id="rId171"/>
      <p:boldItalic r:id="rId172"/>
    </p:embeddedFont>
    <p:embeddedFont>
      <p:font typeface="Proxima Nova Semibold" panose="02000506030000020004" pitchFamily="2" charset="0"/>
      <p:regular r:id="rId173"/>
      <p:bold r:id="rId174"/>
      <p:italic r:id="rId175"/>
      <p:boldItalic r:id="rId176"/>
    </p:embeddedFont>
    <p:embeddedFont>
      <p:font typeface="Roboto" panose="02000000000000000000" pitchFamily="2" charset="0"/>
      <p:regular r:id="rId177"/>
      <p:bold r:id="rId178"/>
      <p:italic r:id="rId179"/>
      <p:boldItalic r:id="rId1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9B0B9-F574-F44E-95E4-F01F78C2C83B}" v="24" dt="2022-04-05T15:19:59.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82853" autoAdjust="0"/>
  </p:normalViewPr>
  <p:slideViewPr>
    <p:cSldViewPr snapToGrid="0">
      <p:cViewPr>
        <p:scale>
          <a:sx n="130" d="100"/>
          <a:sy n="130" d="100"/>
        </p:scale>
        <p:origin x="1120"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8.fntdata"/><Relationship Id="rId170" Type="http://schemas.openxmlformats.org/officeDocument/2006/relationships/font" Target="fonts/font29.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8.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9.fntdata"/><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9.fntdata"/><Relationship Id="rId171" Type="http://schemas.openxmlformats.org/officeDocument/2006/relationships/font" Target="fonts/font30.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20.fntdata"/><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font" Target="fonts/font10.fntdata"/><Relationship Id="rId172" Type="http://schemas.openxmlformats.org/officeDocument/2006/relationships/font" Target="fonts/font31.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font" Target="fonts/font5.fntdata"/><Relationship Id="rId167"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1.fntdata"/><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6.fntdata"/><Relationship Id="rId178" Type="http://schemas.openxmlformats.org/officeDocument/2006/relationships/font" Target="fonts/font37.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11.fntdata"/><Relationship Id="rId173" Type="http://schemas.openxmlformats.org/officeDocument/2006/relationships/font" Target="fonts/font3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6.fntdata"/><Relationship Id="rId168"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fntdata"/><Relationship Id="rId163" Type="http://schemas.openxmlformats.org/officeDocument/2006/relationships/font" Target="fonts/font22.fntdata"/><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12.fntdata"/><Relationship Id="rId174" Type="http://schemas.openxmlformats.org/officeDocument/2006/relationships/font" Target="fonts/font33.fntdata"/><Relationship Id="rId179" Type="http://schemas.openxmlformats.org/officeDocument/2006/relationships/font" Target="fonts/font3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2.fntdata"/><Relationship Id="rId148" Type="http://schemas.openxmlformats.org/officeDocument/2006/relationships/font" Target="fonts/font7.fntdata"/><Relationship Id="rId164" Type="http://schemas.openxmlformats.org/officeDocument/2006/relationships/font" Target="fonts/font23.fntdata"/><Relationship Id="rId169" Type="http://schemas.openxmlformats.org/officeDocument/2006/relationships/font" Target="fonts/font28.fntdata"/><Relationship Id="rId18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39.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13.fntdata"/><Relationship Id="rId175" Type="http://schemas.openxmlformats.org/officeDocument/2006/relationships/font" Target="fonts/font34.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3.fntdata"/><Relationship Id="rId90" Type="http://schemas.openxmlformats.org/officeDocument/2006/relationships/slide" Target="slides/slide88.xml"/><Relationship Id="rId165" Type="http://schemas.openxmlformats.org/officeDocument/2006/relationships/font" Target="fonts/font24.fntdata"/><Relationship Id="rId186" Type="http://schemas.microsoft.com/office/2015/10/relationships/revisionInfo" Target="revisionInfo.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14.fntdata"/><Relationship Id="rId176" Type="http://schemas.openxmlformats.org/officeDocument/2006/relationships/font" Target="fonts/font35.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font" Target="fonts/font4.fntdata"/><Relationship Id="rId166" Type="http://schemas.openxmlformats.org/officeDocument/2006/relationships/font" Target="fonts/font25.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font" Target="fonts/font15.fntdata"/><Relationship Id="rId177" Type="http://schemas.openxmlformats.org/officeDocument/2006/relationships/font" Target="fonts/font3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SSA NG LI YUN#" userId="76d324a4-4929-4d5e-86a9-a0b6e43ce83c" providerId="ADAL" clId="{C419B0B9-F574-F44E-95E4-F01F78C2C83B}"/>
    <pc:docChg chg="undo custSel addSld delSld modSld">
      <pc:chgData name="#MELISSA NG LI YUN#" userId="76d324a4-4929-4d5e-86a9-a0b6e43ce83c" providerId="ADAL" clId="{C419B0B9-F574-F44E-95E4-F01F78C2C83B}" dt="2022-04-06T07:19:03.529" v="4230" actId="20577"/>
      <pc:docMkLst>
        <pc:docMk/>
      </pc:docMkLst>
      <pc:sldChg chg="mod modShow">
        <pc:chgData name="#MELISSA NG LI YUN#" userId="76d324a4-4929-4d5e-86a9-a0b6e43ce83c" providerId="ADAL" clId="{C419B0B9-F574-F44E-95E4-F01F78C2C83B}" dt="2022-04-06T04:39:50.275" v="4190" actId="729"/>
        <pc:sldMkLst>
          <pc:docMk/>
          <pc:sldMk cId="0" sldId="257"/>
        </pc:sldMkLst>
      </pc:sldChg>
      <pc:sldChg chg="mod modShow">
        <pc:chgData name="#MELISSA NG LI YUN#" userId="76d324a4-4929-4d5e-86a9-a0b6e43ce83c" providerId="ADAL" clId="{C419B0B9-F574-F44E-95E4-F01F78C2C83B}" dt="2022-04-06T04:39:50.275" v="4190" actId="729"/>
        <pc:sldMkLst>
          <pc:docMk/>
          <pc:sldMk cId="0" sldId="258"/>
        </pc:sldMkLst>
      </pc:sldChg>
      <pc:sldChg chg="mod modShow">
        <pc:chgData name="#MELISSA NG LI YUN#" userId="76d324a4-4929-4d5e-86a9-a0b6e43ce83c" providerId="ADAL" clId="{C419B0B9-F574-F44E-95E4-F01F78C2C83B}" dt="2022-04-06T04:39:50.275" v="4190" actId="729"/>
        <pc:sldMkLst>
          <pc:docMk/>
          <pc:sldMk cId="0" sldId="259"/>
        </pc:sldMkLst>
      </pc:sldChg>
      <pc:sldChg chg="mod modShow">
        <pc:chgData name="#MELISSA NG LI YUN#" userId="76d324a4-4929-4d5e-86a9-a0b6e43ce83c" providerId="ADAL" clId="{C419B0B9-F574-F44E-95E4-F01F78C2C83B}" dt="2022-04-06T04:39:50.275" v="4190" actId="729"/>
        <pc:sldMkLst>
          <pc:docMk/>
          <pc:sldMk cId="0" sldId="260"/>
        </pc:sldMkLst>
      </pc:sldChg>
      <pc:sldChg chg="modSp mod">
        <pc:chgData name="#MELISSA NG LI YUN#" userId="76d324a4-4929-4d5e-86a9-a0b6e43ce83c" providerId="ADAL" clId="{C419B0B9-F574-F44E-95E4-F01F78C2C83B}" dt="2022-04-03T07:21:01.824" v="24" actId="1076"/>
        <pc:sldMkLst>
          <pc:docMk/>
          <pc:sldMk cId="4242701807" sldId="339"/>
        </pc:sldMkLst>
        <pc:spChg chg="mod">
          <ac:chgData name="#MELISSA NG LI YUN#" userId="76d324a4-4929-4d5e-86a9-a0b6e43ce83c" providerId="ADAL" clId="{C419B0B9-F574-F44E-95E4-F01F78C2C83B}" dt="2022-04-03T07:21:01.824" v="24" actId="1076"/>
          <ac:spMkLst>
            <pc:docMk/>
            <pc:sldMk cId="4242701807" sldId="339"/>
            <ac:spMk id="16" creationId="{A516F41A-ED81-4043-A836-7E04E33A991B}"/>
          </ac:spMkLst>
        </pc:spChg>
      </pc:sldChg>
      <pc:sldChg chg="addSp delSp modSp mod modNotesTx">
        <pc:chgData name="#MELISSA NG LI YUN#" userId="76d324a4-4929-4d5e-86a9-a0b6e43ce83c" providerId="ADAL" clId="{C419B0B9-F574-F44E-95E4-F01F78C2C83B}" dt="2022-04-05T15:36:39.529" v="3180" actId="33524"/>
        <pc:sldMkLst>
          <pc:docMk/>
          <pc:sldMk cId="4168020824" sldId="356"/>
        </pc:sldMkLst>
        <pc:spChg chg="add del mod">
          <ac:chgData name="#MELISSA NG LI YUN#" userId="76d324a4-4929-4d5e-86a9-a0b6e43ce83c" providerId="ADAL" clId="{C419B0B9-F574-F44E-95E4-F01F78C2C83B}" dt="2022-04-05T15:20:02.974" v="2112"/>
          <ac:spMkLst>
            <pc:docMk/>
            <pc:sldMk cId="4168020824" sldId="356"/>
            <ac:spMk id="2" creationId="{828D9CBE-9376-F04F-861A-8AF48B00CC5F}"/>
          </ac:spMkLst>
        </pc:spChg>
        <pc:spChg chg="mod">
          <ac:chgData name="#MELISSA NG LI YUN#" userId="76d324a4-4929-4d5e-86a9-a0b6e43ce83c" providerId="ADAL" clId="{C419B0B9-F574-F44E-95E4-F01F78C2C83B}" dt="2022-04-05T15:22:13.681" v="2227" actId="20577"/>
          <ac:spMkLst>
            <pc:docMk/>
            <pc:sldMk cId="4168020824" sldId="356"/>
            <ac:spMk id="12" creationId="{DCF9CC57-6611-4954-9B73-2CAEFE1858BF}"/>
          </ac:spMkLst>
        </pc:spChg>
      </pc:sldChg>
      <pc:sldChg chg="modNotesTx">
        <pc:chgData name="#MELISSA NG LI YUN#" userId="76d324a4-4929-4d5e-86a9-a0b6e43ce83c" providerId="ADAL" clId="{C419B0B9-F574-F44E-95E4-F01F78C2C83B}" dt="2022-04-06T02:24:15.992" v="4145" actId="313"/>
        <pc:sldMkLst>
          <pc:docMk/>
          <pc:sldMk cId="3127460901" sldId="357"/>
        </pc:sldMkLst>
      </pc:sldChg>
      <pc:sldChg chg="modNotesTx">
        <pc:chgData name="#MELISSA NG LI YUN#" userId="76d324a4-4929-4d5e-86a9-a0b6e43ce83c" providerId="ADAL" clId="{C419B0B9-F574-F44E-95E4-F01F78C2C83B}" dt="2022-04-06T02:24:55.343" v="4186" actId="20577"/>
        <pc:sldMkLst>
          <pc:docMk/>
          <pc:sldMk cId="1442047133" sldId="358"/>
        </pc:sldMkLst>
      </pc:sldChg>
      <pc:sldChg chg="modNotesTx">
        <pc:chgData name="#MELISSA NG LI YUN#" userId="76d324a4-4929-4d5e-86a9-a0b6e43ce83c" providerId="ADAL" clId="{C419B0B9-F574-F44E-95E4-F01F78C2C83B}" dt="2022-04-06T07:19:03.529" v="4230" actId="20577"/>
        <pc:sldMkLst>
          <pc:docMk/>
          <pc:sldMk cId="1111982095" sldId="360"/>
        </pc:sldMkLst>
      </pc:sldChg>
      <pc:sldChg chg="new del">
        <pc:chgData name="#MELISSA NG LI YUN#" userId="76d324a4-4929-4d5e-86a9-a0b6e43ce83c" providerId="ADAL" clId="{C419B0B9-F574-F44E-95E4-F01F78C2C83B}" dt="2022-04-03T07:20:37.876" v="8" actId="2696"/>
        <pc:sldMkLst>
          <pc:docMk/>
          <pc:sldMk cId="154067024" sldId="382"/>
        </pc:sldMkLst>
      </pc:sldChg>
      <pc:sldChg chg="addSp modSp new mod">
        <pc:chgData name="#MELISSA NG LI YUN#" userId="76d324a4-4929-4d5e-86a9-a0b6e43ce83c" providerId="ADAL" clId="{C419B0B9-F574-F44E-95E4-F01F78C2C83B}" dt="2022-04-03T07:49:03.623" v="748" actId="1076"/>
        <pc:sldMkLst>
          <pc:docMk/>
          <pc:sldMk cId="577618343" sldId="382"/>
        </pc:sldMkLst>
        <pc:spChg chg="add mod">
          <ac:chgData name="#MELISSA NG LI YUN#" userId="76d324a4-4929-4d5e-86a9-a0b6e43ce83c" providerId="ADAL" clId="{C419B0B9-F574-F44E-95E4-F01F78C2C83B}" dt="2022-04-03T07:43:16.462" v="27" actId="1076"/>
          <ac:spMkLst>
            <pc:docMk/>
            <pc:sldMk cId="577618343" sldId="382"/>
            <ac:spMk id="3" creationId="{8D8A5001-B8F3-6B42-84E7-E80CCFC650BE}"/>
          </ac:spMkLst>
        </pc:spChg>
        <pc:spChg chg="add mod">
          <ac:chgData name="#MELISSA NG LI YUN#" userId="76d324a4-4929-4d5e-86a9-a0b6e43ce83c" providerId="ADAL" clId="{C419B0B9-F574-F44E-95E4-F01F78C2C83B}" dt="2022-04-03T07:44:53.627" v="371" actId="120"/>
          <ac:spMkLst>
            <pc:docMk/>
            <pc:sldMk cId="577618343" sldId="382"/>
            <ac:spMk id="4" creationId="{1BFC9E2D-F9E7-AF41-8EBB-D38E69B26E88}"/>
          </ac:spMkLst>
        </pc:spChg>
        <pc:spChg chg="add mod">
          <ac:chgData name="#MELISSA NG LI YUN#" userId="76d324a4-4929-4d5e-86a9-a0b6e43ce83c" providerId="ADAL" clId="{C419B0B9-F574-F44E-95E4-F01F78C2C83B}" dt="2022-04-03T07:48:59.207" v="747" actId="20577"/>
          <ac:spMkLst>
            <pc:docMk/>
            <pc:sldMk cId="577618343" sldId="382"/>
            <ac:spMk id="5" creationId="{AC585D0C-1D99-5F43-9AA7-B05C55D47D6B}"/>
          </ac:spMkLst>
        </pc:spChg>
        <pc:picChg chg="add mod">
          <ac:chgData name="#MELISSA NG LI YUN#" userId="76d324a4-4929-4d5e-86a9-a0b6e43ce83c" providerId="ADAL" clId="{C419B0B9-F574-F44E-95E4-F01F78C2C83B}" dt="2022-04-03T07:49:03.623" v="748" actId="1076"/>
          <ac:picMkLst>
            <pc:docMk/>
            <pc:sldMk cId="577618343" sldId="382"/>
            <ac:picMk id="6" creationId="{5597BD58-A2E0-2148-B833-E2B044C71EBD}"/>
          </ac:picMkLst>
        </pc:picChg>
      </pc:sldChg>
      <pc:sldChg chg="addSp delSp add del mod">
        <pc:chgData name="#MELISSA NG LI YUN#" userId="76d324a4-4929-4d5e-86a9-a0b6e43ce83c" providerId="ADAL" clId="{C419B0B9-F574-F44E-95E4-F01F78C2C83B}" dt="2022-04-03T07:20:37.021" v="7" actId="2696"/>
        <pc:sldMkLst>
          <pc:docMk/>
          <pc:sldMk cId="2187706051" sldId="383"/>
        </pc:sldMkLst>
        <pc:spChg chg="add del">
          <ac:chgData name="#MELISSA NG LI YUN#" userId="76d324a4-4929-4d5e-86a9-a0b6e43ce83c" providerId="ADAL" clId="{C419B0B9-F574-F44E-95E4-F01F78C2C83B}" dt="2022-04-03T07:20:20.070" v="4" actId="22"/>
          <ac:spMkLst>
            <pc:docMk/>
            <pc:sldMk cId="2187706051" sldId="383"/>
            <ac:spMk id="7" creationId="{BBE74C2A-5E15-A14C-8132-9A2AA779851C}"/>
          </ac:spMkLst>
        </pc:spChg>
        <pc:spChg chg="add del">
          <ac:chgData name="#MELISSA NG LI YUN#" userId="76d324a4-4929-4d5e-86a9-a0b6e43ce83c" providerId="ADAL" clId="{C419B0B9-F574-F44E-95E4-F01F78C2C83B}" dt="2022-04-03T07:20:33.611" v="6" actId="478"/>
          <ac:spMkLst>
            <pc:docMk/>
            <pc:sldMk cId="2187706051" sldId="383"/>
            <ac:spMk id="9" creationId="{CDA7FD50-D614-D14C-B3CA-3EE110191855}"/>
          </ac:spMkLst>
        </pc:spChg>
        <pc:spChg chg="del">
          <ac:chgData name="#MELISSA NG LI YUN#" userId="76d324a4-4929-4d5e-86a9-a0b6e43ce83c" providerId="ADAL" clId="{C419B0B9-F574-F44E-95E4-F01F78C2C83B}" dt="2022-04-03T07:20:33.611" v="6" actId="478"/>
          <ac:spMkLst>
            <pc:docMk/>
            <pc:sldMk cId="2187706051" sldId="383"/>
            <ac:spMk id="14" creationId="{1DEDA0A0-62BB-49FA-8FAB-FC69CB9DAC43}"/>
          </ac:spMkLst>
        </pc:spChg>
        <pc:spChg chg="del">
          <ac:chgData name="#MELISSA NG LI YUN#" userId="76d324a4-4929-4d5e-86a9-a0b6e43ce83c" providerId="ADAL" clId="{C419B0B9-F574-F44E-95E4-F01F78C2C83B}" dt="2022-04-03T07:20:33.611" v="6" actId="478"/>
          <ac:spMkLst>
            <pc:docMk/>
            <pc:sldMk cId="2187706051" sldId="383"/>
            <ac:spMk id="15" creationId="{972964D5-026C-4160-803D-1460DE212B01}"/>
          </ac:spMkLst>
        </pc:spChg>
        <pc:spChg chg="del">
          <ac:chgData name="#MELISSA NG LI YUN#" userId="76d324a4-4929-4d5e-86a9-a0b6e43ce83c" providerId="ADAL" clId="{C419B0B9-F574-F44E-95E4-F01F78C2C83B}" dt="2022-04-03T07:20:33.611" v="6" actId="478"/>
          <ac:spMkLst>
            <pc:docMk/>
            <pc:sldMk cId="2187706051" sldId="383"/>
            <ac:spMk id="16" creationId="{A516F41A-ED81-4043-A836-7E04E33A991B}"/>
          </ac:spMkLst>
        </pc:spChg>
        <pc:picChg chg="del">
          <ac:chgData name="#MELISSA NG LI YUN#" userId="76d324a4-4929-4d5e-86a9-a0b6e43ce83c" providerId="ADAL" clId="{C419B0B9-F574-F44E-95E4-F01F78C2C83B}" dt="2022-04-03T07:20:18.049" v="2" actId="478"/>
          <ac:picMkLst>
            <pc:docMk/>
            <pc:sldMk cId="2187706051" sldId="383"/>
            <ac:picMk id="4" creationId="{5F499F36-3F3C-4784-91F8-E12155953C99}"/>
          </ac:picMkLst>
        </pc:picChg>
      </pc:sldChg>
      <pc:sldChg chg="addSp delSp modSp add mod">
        <pc:chgData name="#MELISSA NG LI YUN#" userId="76d324a4-4929-4d5e-86a9-a0b6e43ce83c" providerId="ADAL" clId="{C419B0B9-F574-F44E-95E4-F01F78C2C83B}" dt="2022-04-03T07:56:13.061" v="1221"/>
        <pc:sldMkLst>
          <pc:docMk/>
          <pc:sldMk cId="2311527278" sldId="383"/>
        </pc:sldMkLst>
        <pc:spChg chg="mod">
          <ac:chgData name="#MELISSA NG LI YUN#" userId="76d324a4-4929-4d5e-86a9-a0b6e43ce83c" providerId="ADAL" clId="{C419B0B9-F574-F44E-95E4-F01F78C2C83B}" dt="2022-04-03T07:49:43.452" v="753" actId="14100"/>
          <ac:spMkLst>
            <pc:docMk/>
            <pc:sldMk cId="2311527278" sldId="383"/>
            <ac:spMk id="3" creationId="{8D8A5001-B8F3-6B42-84E7-E80CCFC650BE}"/>
          </ac:spMkLst>
        </pc:spChg>
        <pc:spChg chg="del">
          <ac:chgData name="#MELISSA NG LI YUN#" userId="76d324a4-4929-4d5e-86a9-a0b6e43ce83c" providerId="ADAL" clId="{C419B0B9-F574-F44E-95E4-F01F78C2C83B}" dt="2022-04-03T07:49:33.558" v="750" actId="478"/>
          <ac:spMkLst>
            <pc:docMk/>
            <pc:sldMk cId="2311527278" sldId="383"/>
            <ac:spMk id="4" creationId="{1BFC9E2D-F9E7-AF41-8EBB-D38E69B26E88}"/>
          </ac:spMkLst>
        </pc:spChg>
        <pc:spChg chg="del">
          <ac:chgData name="#MELISSA NG LI YUN#" userId="76d324a4-4929-4d5e-86a9-a0b6e43ce83c" providerId="ADAL" clId="{C419B0B9-F574-F44E-95E4-F01F78C2C83B}" dt="2022-04-03T07:49:33.558" v="750" actId="478"/>
          <ac:spMkLst>
            <pc:docMk/>
            <pc:sldMk cId="2311527278" sldId="383"/>
            <ac:spMk id="5" creationId="{AC585D0C-1D99-5F43-9AA7-B05C55D47D6B}"/>
          </ac:spMkLst>
        </pc:spChg>
        <pc:spChg chg="add mod">
          <ac:chgData name="#MELISSA NG LI YUN#" userId="76d324a4-4929-4d5e-86a9-a0b6e43ce83c" providerId="ADAL" clId="{C419B0B9-F574-F44E-95E4-F01F78C2C83B}" dt="2022-04-03T07:50:54.005" v="898" actId="313"/>
          <ac:spMkLst>
            <pc:docMk/>
            <pc:sldMk cId="2311527278" sldId="383"/>
            <ac:spMk id="7" creationId="{1C122286-11B1-F144-AC8E-BFDCB7599758}"/>
          </ac:spMkLst>
        </pc:spChg>
        <pc:spChg chg="add mod">
          <ac:chgData name="#MELISSA NG LI YUN#" userId="76d324a4-4929-4d5e-86a9-a0b6e43ce83c" providerId="ADAL" clId="{C419B0B9-F574-F44E-95E4-F01F78C2C83B}" dt="2022-04-03T07:54:06.801" v="1193" actId="20577"/>
          <ac:spMkLst>
            <pc:docMk/>
            <pc:sldMk cId="2311527278" sldId="383"/>
            <ac:spMk id="9" creationId="{79ACF9B9-3255-0247-BEA1-159D7C8B9288}"/>
          </ac:spMkLst>
        </pc:spChg>
        <pc:spChg chg="add del mod">
          <ac:chgData name="#MELISSA NG LI YUN#" userId="76d324a4-4929-4d5e-86a9-a0b6e43ce83c" providerId="ADAL" clId="{C419B0B9-F574-F44E-95E4-F01F78C2C83B}" dt="2022-04-03T07:56:13.061" v="1221"/>
          <ac:spMkLst>
            <pc:docMk/>
            <pc:sldMk cId="2311527278" sldId="383"/>
            <ac:spMk id="10" creationId="{248EC55A-C814-DC49-9493-4A0AF5F74772}"/>
          </ac:spMkLst>
        </pc:spChg>
        <pc:picChg chg="del">
          <ac:chgData name="#MELISSA NG LI YUN#" userId="76d324a4-4929-4d5e-86a9-a0b6e43ce83c" providerId="ADAL" clId="{C419B0B9-F574-F44E-95E4-F01F78C2C83B}" dt="2022-04-03T07:49:34.773" v="751" actId="478"/>
          <ac:picMkLst>
            <pc:docMk/>
            <pc:sldMk cId="2311527278" sldId="383"/>
            <ac:picMk id="6" creationId="{5597BD58-A2E0-2148-B833-E2B044C71EBD}"/>
          </ac:picMkLst>
        </pc:picChg>
        <pc:picChg chg="add mod">
          <ac:chgData name="#MELISSA NG LI YUN#" userId="76d324a4-4929-4d5e-86a9-a0b6e43ce83c" providerId="ADAL" clId="{C419B0B9-F574-F44E-95E4-F01F78C2C83B}" dt="2022-04-03T07:50:56.542" v="899" actId="1076"/>
          <ac:picMkLst>
            <pc:docMk/>
            <pc:sldMk cId="2311527278" sldId="383"/>
            <ac:picMk id="8" creationId="{BA5978E9-8DEF-3140-871C-B809035FF5F0}"/>
          </ac:picMkLst>
        </pc:picChg>
      </pc:sldChg>
      <pc:sldChg chg="addSp delSp modSp add mod modNotes">
        <pc:chgData name="#MELISSA NG LI YUN#" userId="76d324a4-4929-4d5e-86a9-a0b6e43ce83c" providerId="ADAL" clId="{C419B0B9-F574-F44E-95E4-F01F78C2C83B}" dt="2022-04-03T08:00:25.782" v="1890" actId="20577"/>
        <pc:sldMkLst>
          <pc:docMk/>
          <pc:sldMk cId="2052810623" sldId="384"/>
        </pc:sldMkLst>
        <pc:spChg chg="add del mod">
          <ac:chgData name="#MELISSA NG LI YUN#" userId="76d324a4-4929-4d5e-86a9-a0b6e43ce83c" providerId="ADAL" clId="{C419B0B9-F574-F44E-95E4-F01F78C2C83B}" dt="2022-04-03T07:56:13.062" v="1223"/>
          <ac:spMkLst>
            <pc:docMk/>
            <pc:sldMk cId="2052810623" sldId="384"/>
            <ac:spMk id="2" creationId="{305B4DD1-F5C8-0F45-B678-F089340C8AE5}"/>
          </ac:spMkLst>
        </pc:spChg>
        <pc:spChg chg="del">
          <ac:chgData name="#MELISSA NG LI YUN#" userId="76d324a4-4929-4d5e-86a9-a0b6e43ce83c" providerId="ADAL" clId="{C419B0B9-F574-F44E-95E4-F01F78C2C83B}" dt="2022-04-03T07:55:16.513" v="1196" actId="478"/>
          <ac:spMkLst>
            <pc:docMk/>
            <pc:sldMk cId="2052810623" sldId="384"/>
            <ac:spMk id="7" creationId="{1C122286-11B1-F144-AC8E-BFDCB7599758}"/>
          </ac:spMkLst>
        </pc:spChg>
        <pc:spChg chg="del">
          <ac:chgData name="#MELISSA NG LI YUN#" userId="76d324a4-4929-4d5e-86a9-a0b6e43ce83c" providerId="ADAL" clId="{C419B0B9-F574-F44E-95E4-F01F78C2C83B}" dt="2022-04-03T07:55:16.513" v="1196" actId="478"/>
          <ac:spMkLst>
            <pc:docMk/>
            <pc:sldMk cId="2052810623" sldId="384"/>
            <ac:spMk id="9" creationId="{79ACF9B9-3255-0247-BEA1-159D7C8B9288}"/>
          </ac:spMkLst>
        </pc:spChg>
        <pc:spChg chg="add mod">
          <ac:chgData name="#MELISSA NG LI YUN#" userId="76d324a4-4929-4d5e-86a9-a0b6e43ce83c" providerId="ADAL" clId="{C419B0B9-F574-F44E-95E4-F01F78C2C83B}" dt="2022-04-03T07:59:29.389" v="1744" actId="1076"/>
          <ac:spMkLst>
            <pc:docMk/>
            <pc:sldMk cId="2052810623" sldId="384"/>
            <ac:spMk id="11" creationId="{EBBB9D51-3EDC-5A42-8B59-4325492F19F5}"/>
          </ac:spMkLst>
        </pc:spChg>
        <pc:spChg chg="add mod">
          <ac:chgData name="#MELISSA NG LI YUN#" userId="76d324a4-4929-4d5e-86a9-a0b6e43ce83c" providerId="ADAL" clId="{C419B0B9-F574-F44E-95E4-F01F78C2C83B}" dt="2022-04-03T08:00:25.782" v="1890" actId="20577"/>
          <ac:spMkLst>
            <pc:docMk/>
            <pc:sldMk cId="2052810623" sldId="384"/>
            <ac:spMk id="12" creationId="{8CE38D67-16F0-4C4C-8D67-95DB9DCAAFE7}"/>
          </ac:spMkLst>
        </pc:spChg>
        <pc:picChg chg="del">
          <ac:chgData name="#MELISSA NG LI YUN#" userId="76d324a4-4929-4d5e-86a9-a0b6e43ce83c" providerId="ADAL" clId="{C419B0B9-F574-F44E-95E4-F01F78C2C83B}" dt="2022-04-03T07:55:16.513" v="1196" actId="478"/>
          <ac:picMkLst>
            <pc:docMk/>
            <pc:sldMk cId="2052810623" sldId="384"/>
            <ac:picMk id="8" creationId="{BA5978E9-8DEF-3140-871C-B809035FF5F0}"/>
          </ac:picMkLst>
        </pc:picChg>
      </pc:sldChg>
      <pc:sldChg chg="addSp delSp modSp add mod">
        <pc:chgData name="#MELISSA NG LI YUN#" userId="76d324a4-4929-4d5e-86a9-a0b6e43ce83c" providerId="ADAL" clId="{C419B0B9-F574-F44E-95E4-F01F78C2C83B}" dt="2022-04-05T08:55:16.321" v="1923" actId="767"/>
        <pc:sldMkLst>
          <pc:docMk/>
          <pc:sldMk cId="41641735" sldId="399"/>
        </pc:sldMkLst>
        <pc:spChg chg="add mod">
          <ac:chgData name="#MELISSA NG LI YUN#" userId="76d324a4-4929-4d5e-86a9-a0b6e43ce83c" providerId="ADAL" clId="{C419B0B9-F574-F44E-95E4-F01F78C2C83B}" dt="2022-04-05T08:55:16.321" v="1923" actId="767"/>
          <ac:spMkLst>
            <pc:docMk/>
            <pc:sldMk cId="41641735" sldId="399"/>
            <ac:spMk id="10" creationId="{3265DD8F-EC0A-BA4D-A093-ED707E3901CB}"/>
          </ac:spMkLst>
        </pc:spChg>
        <pc:spChg chg="mod">
          <ac:chgData name="#MELISSA NG LI YUN#" userId="76d324a4-4929-4d5e-86a9-a0b6e43ce83c" providerId="ADAL" clId="{C419B0B9-F574-F44E-95E4-F01F78C2C83B}" dt="2022-04-05T08:55:08.684" v="1922"/>
          <ac:spMkLst>
            <pc:docMk/>
            <pc:sldMk cId="41641735" sldId="399"/>
            <ac:spMk id="18" creationId="{20CC4B3E-608A-454A-8488-4D2EF2EDE8A0}"/>
          </ac:spMkLst>
        </pc:spChg>
        <pc:picChg chg="add mod">
          <ac:chgData name="#MELISSA NG LI YUN#" userId="76d324a4-4929-4d5e-86a9-a0b6e43ce83c" providerId="ADAL" clId="{C419B0B9-F574-F44E-95E4-F01F78C2C83B}" dt="2022-04-05T08:54:43.229" v="1921" actId="962"/>
          <ac:picMkLst>
            <pc:docMk/>
            <pc:sldMk cId="41641735" sldId="399"/>
            <ac:picMk id="3" creationId="{57E431D8-8D06-AF4D-A6AE-D9D9C904E8FD}"/>
          </ac:picMkLst>
        </pc:picChg>
        <pc:picChg chg="del">
          <ac:chgData name="#MELISSA NG LI YUN#" userId="76d324a4-4929-4d5e-86a9-a0b6e43ce83c" providerId="ADAL" clId="{C419B0B9-F574-F44E-95E4-F01F78C2C83B}" dt="2022-04-05T08:54:29.578" v="1918" actId="478"/>
          <ac:picMkLst>
            <pc:docMk/>
            <pc:sldMk cId="41641735" sldId="399"/>
            <ac:picMk id="17" creationId="{036D817B-8AE6-4C58-BFB6-5DCD948D7E74}"/>
          </ac:picMkLst>
        </pc:picChg>
      </pc:sldChg>
      <pc:sldChg chg="addSp delSp modSp add mod">
        <pc:chgData name="#MELISSA NG LI YUN#" userId="76d324a4-4929-4d5e-86a9-a0b6e43ce83c" providerId="ADAL" clId="{C419B0B9-F574-F44E-95E4-F01F78C2C83B}" dt="2022-04-05T08:56:59.339" v="1942" actId="1076"/>
        <pc:sldMkLst>
          <pc:docMk/>
          <pc:sldMk cId="2034966170" sldId="400"/>
        </pc:sldMkLst>
        <pc:spChg chg="mod">
          <ac:chgData name="#MELISSA NG LI YUN#" userId="76d324a4-4929-4d5e-86a9-a0b6e43ce83c" providerId="ADAL" clId="{C419B0B9-F574-F44E-95E4-F01F78C2C83B}" dt="2022-04-05T08:56:47.388" v="1938" actId="20577"/>
          <ac:spMkLst>
            <pc:docMk/>
            <pc:sldMk cId="2034966170" sldId="400"/>
            <ac:spMk id="18" creationId="{20CC4B3E-608A-454A-8488-4D2EF2EDE8A0}"/>
          </ac:spMkLst>
        </pc:spChg>
        <pc:picChg chg="del">
          <ac:chgData name="#MELISSA NG LI YUN#" userId="76d324a4-4929-4d5e-86a9-a0b6e43ce83c" providerId="ADAL" clId="{C419B0B9-F574-F44E-95E4-F01F78C2C83B}" dt="2022-04-05T08:56:40.558" v="1934" actId="478"/>
          <ac:picMkLst>
            <pc:docMk/>
            <pc:sldMk cId="2034966170" sldId="400"/>
            <ac:picMk id="3" creationId="{57E431D8-8D06-AF4D-A6AE-D9D9C904E8FD}"/>
          </ac:picMkLst>
        </pc:picChg>
        <pc:picChg chg="add mod">
          <ac:chgData name="#MELISSA NG LI YUN#" userId="76d324a4-4929-4d5e-86a9-a0b6e43ce83c" providerId="ADAL" clId="{C419B0B9-F574-F44E-95E4-F01F78C2C83B}" dt="2022-04-05T08:56:59.339" v="1942" actId="1076"/>
          <ac:picMkLst>
            <pc:docMk/>
            <pc:sldMk cId="2034966170" sldId="400"/>
            <ac:picMk id="11" creationId="{57CE8306-C52A-8D4D-A3D2-D71D2A67F792}"/>
          </ac:picMkLst>
        </pc:picChg>
      </pc:sldChg>
      <pc:sldChg chg="addSp delSp modSp add mod">
        <pc:chgData name="#MELISSA NG LI YUN#" userId="76d324a4-4929-4d5e-86a9-a0b6e43ce83c" providerId="ADAL" clId="{C419B0B9-F574-F44E-95E4-F01F78C2C83B}" dt="2022-04-05T08:58:49.570" v="1973" actId="1076"/>
        <pc:sldMkLst>
          <pc:docMk/>
          <pc:sldMk cId="1396579340" sldId="401"/>
        </pc:sldMkLst>
        <pc:spChg chg="mod">
          <ac:chgData name="#MELISSA NG LI YUN#" userId="76d324a4-4929-4d5e-86a9-a0b6e43ce83c" providerId="ADAL" clId="{C419B0B9-F574-F44E-95E4-F01F78C2C83B}" dt="2022-04-05T08:58:31.859" v="1967" actId="20577"/>
          <ac:spMkLst>
            <pc:docMk/>
            <pc:sldMk cId="1396579340" sldId="401"/>
            <ac:spMk id="18" creationId="{20CC4B3E-608A-454A-8488-4D2EF2EDE8A0}"/>
          </ac:spMkLst>
        </pc:spChg>
        <pc:picChg chg="add mod">
          <ac:chgData name="#MELISSA NG LI YUN#" userId="76d324a4-4929-4d5e-86a9-a0b6e43ce83c" providerId="ADAL" clId="{C419B0B9-F574-F44E-95E4-F01F78C2C83B}" dt="2022-04-05T08:58:49.570" v="1973" actId="1076"/>
          <ac:picMkLst>
            <pc:docMk/>
            <pc:sldMk cId="1396579340" sldId="401"/>
            <ac:picMk id="3" creationId="{144D8E1B-093E-3D4D-8243-CEE66F2FAB0A}"/>
          </ac:picMkLst>
        </pc:picChg>
        <pc:picChg chg="del">
          <ac:chgData name="#MELISSA NG LI YUN#" userId="76d324a4-4929-4d5e-86a9-a0b6e43ce83c" providerId="ADAL" clId="{C419B0B9-F574-F44E-95E4-F01F78C2C83B}" dt="2022-04-05T08:58:33.958" v="1968" actId="478"/>
          <ac:picMkLst>
            <pc:docMk/>
            <pc:sldMk cId="1396579340" sldId="401"/>
            <ac:picMk id="11" creationId="{57CE8306-C52A-8D4D-A3D2-D71D2A67F792}"/>
          </ac:picMkLst>
        </pc:picChg>
      </pc:sldChg>
      <pc:sldChg chg="new del">
        <pc:chgData name="#MELISSA NG LI YUN#" userId="76d324a4-4929-4d5e-86a9-a0b6e43ce83c" providerId="ADAL" clId="{C419B0B9-F574-F44E-95E4-F01F78C2C83B}" dt="2022-04-06T04:39:04.546" v="4188" actId="680"/>
        <pc:sldMkLst>
          <pc:docMk/>
          <pc:sldMk cId="2426865487" sldId="4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4653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88625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31674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15645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72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our lives easier, and for a more reliable model for our machine learning process, we will preprocess the data.</a:t>
            </a:r>
            <a:endParaRPr lang="en-SG" dirty="0"/>
          </a:p>
        </p:txBody>
      </p:sp>
    </p:spTree>
    <p:extLst>
      <p:ext uri="{BB962C8B-B14F-4D97-AF65-F5344CB8AC3E}">
        <p14:creationId xmlns:p14="http://schemas.microsoft.com/office/powerpoint/2010/main" val="236589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Extremely detailed descriptions of each variable</a:t>
            </a:r>
            <a:endParaRPr lang="en-SG" dirty="0"/>
          </a:p>
        </p:txBody>
      </p:sp>
    </p:spTree>
    <p:extLst>
      <p:ext uri="{BB962C8B-B14F-4D97-AF65-F5344CB8AC3E}">
        <p14:creationId xmlns:p14="http://schemas.microsoft.com/office/powerpoint/2010/main" val="3892705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814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0589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SVM works by mapping data to a higher dimensional feature space so that data points can be categorized. If it’s linear of course, the results will give us a line that’s best fit among our data that divides the 2 classes.</a:t>
            </a:r>
          </a:p>
          <a:p>
            <a:r>
              <a:rPr lang="en-US" dirty="0"/>
              <a:t>Because from previous analysis of the dataset, we do understand that our dataset has an unbalanced number of 1s to 0s. Therefore, we tried to find the optimal separating of the hyperplane with automatically correcting the unbalanced classes. It seems that after this test, the precision dropped significantly, while the recall and f1-score increased. The accuracy also decreased, but from this comparison, it does seem that the unweighted model seems to be better than the weighted one. Probably because we customized the weights manually.</a:t>
            </a:r>
          </a:p>
        </p:txBody>
      </p:sp>
    </p:spTree>
    <p:extLst>
      <p:ext uri="{BB962C8B-B14F-4D97-AF65-F5344CB8AC3E}">
        <p14:creationId xmlns:p14="http://schemas.microsoft.com/office/powerpoint/2010/main" val="375820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76737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next model that we tried, we attempted to use neural networks to train our model because we thought that we might be able to obtain a better predictor. The concept of neural networks is really interesting, NN could also be known as ANN, which is a subset of machine learning and a part of deep learning algorithms. Where they have interconnection between nodes and mimics the neurons in the human brain. Recognizing hidden patterns and correlations in raw data, then condensing it into the important features and eventually producing an output based on the previous layers.</a:t>
            </a:r>
          </a:p>
          <a:p>
            <a:endParaRPr lang="en-US" dirty="0"/>
          </a:p>
          <a:p>
            <a:endParaRPr lang="en-US" dirty="0"/>
          </a:p>
        </p:txBody>
      </p:sp>
    </p:spTree>
    <p:extLst>
      <p:ext uri="{BB962C8B-B14F-4D97-AF65-F5344CB8AC3E}">
        <p14:creationId xmlns:p14="http://schemas.microsoft.com/office/powerpoint/2010/main" val="189028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results of the neural networks however were quite similar to the non-neural network models. Score of weighted average </a:t>
            </a:r>
          </a:p>
          <a:p>
            <a:endParaRPr lang="en-US" dirty="0"/>
          </a:p>
        </p:txBody>
      </p:sp>
    </p:spTree>
    <p:extLst>
      <p:ext uri="{BB962C8B-B14F-4D97-AF65-F5344CB8AC3E}">
        <p14:creationId xmlns:p14="http://schemas.microsoft.com/office/powerpoint/2010/main" val="3580029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know </a:t>
            </a:r>
            <a:r>
              <a:rPr lang="en-US"/>
              <a:t>that the</a:t>
            </a:r>
          </a:p>
        </p:txBody>
      </p:sp>
    </p:spTree>
    <p:extLst>
      <p:ext uri="{BB962C8B-B14F-4D97-AF65-F5344CB8AC3E}">
        <p14:creationId xmlns:p14="http://schemas.microsoft.com/office/powerpoint/2010/main" val="3762569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82665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www.ethics.org</a:t>
            </a:r>
            <a:r>
              <a:rPr lang="en-US" dirty="0"/>
              <a:t>/document/retaliation-in-the-workplace-defining-responding-to-and-preventing-retaliation/</a:t>
            </a:r>
          </a:p>
        </p:txBody>
      </p:sp>
    </p:spTree>
    <p:extLst>
      <p:ext uri="{BB962C8B-B14F-4D97-AF65-F5344CB8AC3E}">
        <p14:creationId xmlns:p14="http://schemas.microsoft.com/office/powerpoint/2010/main" val="3394329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94436004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94436004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44360046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4436004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44360046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4436004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44360046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44360046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44360046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44360046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GTD is the most comprehensive unclassified database of terrorist attacks in the world, and is open source, meaning it is free for everyone to use.</a:t>
            </a:r>
          </a:p>
          <a:p>
            <a:r>
              <a:rPr lang="en-US" dirty="0"/>
              <a:t>Collection of over 180000 events, with 135 different features</a:t>
            </a:r>
          </a:p>
          <a:p>
            <a:r>
              <a:rPr lang="en-US" dirty="0"/>
              <a:t>Unfortunately, most of the features are unusable in our case, some with majority being null, and others being text-based data.</a:t>
            </a:r>
            <a:endParaRPr lang="en-SG" dirty="0"/>
          </a:p>
        </p:txBody>
      </p:sp>
    </p:spTree>
    <p:extLst>
      <p:ext uri="{BB962C8B-B14F-4D97-AF65-F5344CB8AC3E}">
        <p14:creationId xmlns:p14="http://schemas.microsoft.com/office/powerpoint/2010/main" val="2857251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4436004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4436004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43600460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43600460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44360046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44360046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443600460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44360046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443600460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443600460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44360046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4436004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44360046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44360046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944360046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9443600460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443600460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44360046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443600460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44360046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775921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9443600460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9443600460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944360046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944360046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443600460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4436004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44360046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44360046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44360046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44360046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9443600460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9443600460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44360046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44360046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944360046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944360046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944360046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944360046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944360046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944360046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888690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944360046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944360046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9443600460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9443600460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944360046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944360046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944360046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94436004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9443600460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9443600460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SLIDES_API124566604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SLIDES_API124566604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SLIDES_API124566604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SLIDES_API12456660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9443600460_0_1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9443600460_0_1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3920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912448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807574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284795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414000"/>
            <a:ext cx="8229600" cy="143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1702950"/>
            <a:ext cx="8229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1"/>
                </a:solidFill>
                <a:latin typeface="Roboto"/>
                <a:ea typeface="Roboto"/>
                <a:cs typeface="Roboto"/>
                <a:sym typeface="Roboto"/>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89096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21450"/>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61">
          <p15:clr>
            <a:srgbClr val="EA4335"/>
          </p15:clr>
        </p15:guide>
        <p15:guide id="4" orient="horz" pos="29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43.png"/><Relationship Id="rId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48.png"/><Relationship Id="rId9" Type="http://schemas.openxmlformats.org/officeDocument/2006/relationships/image" Target="../media/image41.png"/><Relationship Id="rId1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3.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4.png"/><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96.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12" Type="http://schemas.openxmlformats.org/officeDocument/2006/relationships/image" Target="../media/image3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8.jpg"/><Relationship Id="rId11" Type="http://schemas.openxmlformats.org/officeDocument/2006/relationships/image" Target="../media/image102.png"/><Relationship Id="rId5" Type="http://schemas.openxmlformats.org/officeDocument/2006/relationships/image" Target="../media/image97.jpg"/><Relationship Id="rId10" Type="http://schemas.openxmlformats.org/officeDocument/2006/relationships/image" Target="../media/image101.png"/><Relationship Id="rId4" Type="http://schemas.openxmlformats.org/officeDocument/2006/relationships/image" Target="../media/image96.jpg"/><Relationship Id="rId9" Type="http://schemas.openxmlformats.org/officeDocument/2006/relationships/image" Target="../media/image9.png"/></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 name="Picture 4" descr="A picture containing sky, outdoor, stack&#10;&#10;Description automatically generated">
            <a:extLst>
              <a:ext uri="{FF2B5EF4-FFF2-40B4-BE49-F238E27FC236}">
                <a16:creationId xmlns:a16="http://schemas.microsoft.com/office/drawing/2014/main" id="{F49015C7-2586-4079-82E7-C50C3118DDCB}"/>
              </a:ext>
            </a:extLst>
          </p:cNvPr>
          <p:cNvPicPr>
            <a:picLocks noChangeAspect="1"/>
          </p:cNvPicPr>
          <p:nvPr/>
        </p:nvPicPr>
        <p:blipFill>
          <a:blip r:embed="rId3">
            <a:alphaModFix/>
          </a:blip>
          <a:stretch>
            <a:fillRect/>
          </a:stretch>
        </p:blipFill>
        <p:spPr>
          <a:xfrm>
            <a:off x="0" y="-73038"/>
            <a:ext cx="9144000" cy="6858000"/>
          </a:xfrm>
          <a:prstGeom prst="rect">
            <a:avLst/>
          </a:prstGeom>
        </p:spPr>
      </p:pic>
      <p:sp>
        <p:nvSpPr>
          <p:cNvPr id="6" name="Rectangle 5">
            <a:extLst>
              <a:ext uri="{FF2B5EF4-FFF2-40B4-BE49-F238E27FC236}">
                <a16:creationId xmlns:a16="http://schemas.microsoft.com/office/drawing/2014/main" id="{398E43F0-5011-49C5-9C8E-C17F79D8BC86}"/>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58" name="Google Shape;58;p15"/>
          <p:cNvSpPr txBox="1">
            <a:spLocks noGrp="1"/>
          </p:cNvSpPr>
          <p:nvPr>
            <p:ph type="ctrTitle"/>
          </p:nvPr>
        </p:nvSpPr>
        <p:spPr>
          <a:xfrm>
            <a:off x="457200" y="2142564"/>
            <a:ext cx="8229600" cy="8837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1"/>
                </a:solidFill>
              </a:rPr>
              <a:t>Terrorism</a:t>
            </a:r>
            <a:endParaRPr dirty="0">
              <a:solidFill>
                <a:schemeClr val="bg1"/>
              </a:solidFill>
            </a:endParaRPr>
          </a:p>
        </p:txBody>
      </p:sp>
      <p:sp>
        <p:nvSpPr>
          <p:cNvPr id="59" name="Google Shape;59;p15"/>
          <p:cNvSpPr txBox="1">
            <a:spLocks noGrp="1"/>
          </p:cNvSpPr>
          <p:nvPr>
            <p:ph type="subTitle" idx="1"/>
          </p:nvPr>
        </p:nvSpPr>
        <p:spPr>
          <a:xfrm>
            <a:off x="457200" y="2883662"/>
            <a:ext cx="8229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bg1"/>
                </a:solidFill>
              </a:rPr>
              <a:t>Analysing the Global Terrorism Dataset</a:t>
            </a:r>
            <a:endParaRPr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4835-B602-4108-93A3-693C572D1738}"/>
              </a:ext>
            </a:extLst>
          </p:cNvPr>
          <p:cNvSpPr>
            <a:spLocks noGrp="1"/>
          </p:cNvSpPr>
          <p:nvPr>
            <p:ph type="title"/>
          </p:nvPr>
        </p:nvSpPr>
        <p:spPr/>
        <p:txBody>
          <a:bodyPr/>
          <a:lstStyle/>
          <a:p>
            <a:r>
              <a:rPr lang="en-US" dirty="0"/>
              <a:t>Introduction to libraries used (?)</a:t>
            </a:r>
            <a:endParaRPr lang="en-SG" dirty="0"/>
          </a:p>
        </p:txBody>
      </p:sp>
    </p:spTree>
    <p:extLst>
      <p:ext uri="{BB962C8B-B14F-4D97-AF65-F5344CB8AC3E}">
        <p14:creationId xmlns:p14="http://schemas.microsoft.com/office/powerpoint/2010/main" val="2189131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3A3B-E8CC-4872-97E4-6BC34D40EBC0}"/>
              </a:ext>
            </a:extLst>
          </p:cNvPr>
          <p:cNvSpPr>
            <a:spLocks noGrp="1"/>
          </p:cNvSpPr>
          <p:nvPr>
            <p:ph type="title"/>
          </p:nvPr>
        </p:nvSpPr>
        <p:spPr/>
        <p:txBody>
          <a:bodyPr/>
          <a:lstStyle/>
          <a:p>
            <a:r>
              <a:rPr lang="en-US" dirty="0"/>
              <a:t>LR generally good predictions, but other models tend to perform better, like KNN.</a:t>
            </a:r>
            <a:endParaRPr lang="en-SG" dirty="0"/>
          </a:p>
        </p:txBody>
      </p:sp>
    </p:spTree>
    <p:extLst>
      <p:ext uri="{BB962C8B-B14F-4D97-AF65-F5344CB8AC3E}">
        <p14:creationId xmlns:p14="http://schemas.microsoft.com/office/powerpoint/2010/main" val="25512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CD3F-FA6F-464B-84D7-09146C0C4F14}"/>
              </a:ext>
            </a:extLst>
          </p:cNvPr>
          <p:cNvSpPr>
            <a:spLocks noGrp="1"/>
          </p:cNvSpPr>
          <p:nvPr>
            <p:ph type="title"/>
          </p:nvPr>
        </p:nvSpPr>
        <p:spPr/>
        <p:txBody>
          <a:bodyPr/>
          <a:lstStyle/>
          <a:p>
            <a:r>
              <a:rPr lang="en-US" dirty="0"/>
              <a:t>Unable to get super high accuracy due to the excessive number of variables, including intangible ones that are not captured in the dataset</a:t>
            </a:r>
            <a:br>
              <a:rPr lang="en-US" dirty="0"/>
            </a:br>
            <a:r>
              <a:rPr lang="en-US" dirty="0"/>
              <a:t>- Intelligence held by armies in each case</a:t>
            </a:r>
            <a:br>
              <a:rPr lang="en-US" dirty="0"/>
            </a:br>
            <a:r>
              <a:rPr lang="en-US" dirty="0"/>
              <a:t>- Amount of planning gone into each attack</a:t>
            </a:r>
            <a:br>
              <a:rPr lang="en-US" dirty="0"/>
            </a:br>
            <a:r>
              <a:rPr lang="en-US" dirty="0"/>
              <a:t>- Backstabbing/double-crossing</a:t>
            </a:r>
            <a:br>
              <a:rPr lang="en-US" dirty="0"/>
            </a:br>
            <a:r>
              <a:rPr lang="en-US" dirty="0"/>
              <a:t>- Internal conflicts</a:t>
            </a:r>
            <a:endParaRPr lang="en-SG" dirty="0"/>
          </a:p>
        </p:txBody>
      </p:sp>
    </p:spTree>
    <p:extLst>
      <p:ext uri="{BB962C8B-B14F-4D97-AF65-F5344CB8AC3E}">
        <p14:creationId xmlns:p14="http://schemas.microsoft.com/office/powerpoint/2010/main" val="1405738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A426-F9D7-4CD0-A795-CEE14D1BA19D}"/>
              </a:ext>
            </a:extLst>
          </p:cNvPr>
          <p:cNvSpPr>
            <a:spLocks noGrp="1"/>
          </p:cNvSpPr>
          <p:nvPr>
            <p:ph type="title"/>
          </p:nvPr>
        </p:nvSpPr>
        <p:spPr/>
        <p:txBody>
          <a:bodyPr/>
          <a:lstStyle/>
          <a:p>
            <a:r>
              <a:rPr lang="en-US" dirty="0"/>
              <a:t>How to keep safe?</a:t>
            </a:r>
            <a:endParaRPr lang="en-SG" dirty="0"/>
          </a:p>
        </p:txBody>
      </p:sp>
    </p:spTree>
    <p:extLst>
      <p:ext uri="{BB962C8B-B14F-4D97-AF65-F5344CB8AC3E}">
        <p14:creationId xmlns:p14="http://schemas.microsoft.com/office/powerpoint/2010/main" val="156907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5E04-537F-4DC5-A173-AB54BF74083E}"/>
              </a:ext>
            </a:extLst>
          </p:cNvPr>
          <p:cNvSpPr>
            <a:spLocks noGrp="1"/>
          </p:cNvSpPr>
          <p:nvPr>
            <p:ph type="title"/>
          </p:nvPr>
        </p:nvSpPr>
        <p:spPr/>
        <p:txBody>
          <a:bodyPr/>
          <a:lstStyle/>
          <a:p>
            <a:r>
              <a:rPr lang="en-US" dirty="0"/>
              <a:t>Other things we have tested which are not super useful or we didn’t figure out how to get work</a:t>
            </a:r>
            <a:br>
              <a:rPr lang="en-US" dirty="0"/>
            </a:br>
            <a:r>
              <a:rPr lang="en-US" dirty="0"/>
              <a:t>- Weighted Logistic Regression</a:t>
            </a:r>
            <a:br>
              <a:rPr lang="en-US" dirty="0"/>
            </a:br>
            <a:r>
              <a:rPr lang="en-US" dirty="0"/>
              <a:t>- Grid search (</a:t>
            </a:r>
            <a:r>
              <a:rPr lang="en-US" dirty="0" err="1"/>
              <a:t>GridSearchCV</a:t>
            </a:r>
            <a:r>
              <a:rPr lang="en-US" dirty="0"/>
              <a:t>) takes too long</a:t>
            </a:r>
            <a:br>
              <a:rPr lang="en-US" dirty="0"/>
            </a:br>
            <a:r>
              <a:rPr lang="en-US" dirty="0"/>
              <a:t>- NLP to </a:t>
            </a:r>
            <a:r>
              <a:rPr lang="en-US" dirty="0" err="1"/>
              <a:t>analyse</a:t>
            </a:r>
            <a:r>
              <a:rPr lang="en-US" dirty="0"/>
              <a:t> text data</a:t>
            </a:r>
            <a:endParaRPr lang="en-SG" dirty="0"/>
          </a:p>
        </p:txBody>
      </p:sp>
    </p:spTree>
    <p:extLst>
      <p:ext uri="{BB962C8B-B14F-4D97-AF65-F5344CB8AC3E}">
        <p14:creationId xmlns:p14="http://schemas.microsoft.com/office/powerpoint/2010/main" val="2961696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EB3A-5B08-445C-955E-82F75E839196}"/>
              </a:ext>
            </a:extLst>
          </p:cNvPr>
          <p:cNvSpPr>
            <a:spLocks noGrp="1"/>
          </p:cNvSpPr>
          <p:nvPr>
            <p:ph type="title"/>
          </p:nvPr>
        </p:nvSpPr>
        <p:spPr/>
        <p:txBody>
          <a:bodyPr/>
          <a:lstStyle/>
          <a:p>
            <a:r>
              <a:rPr lang="en-US" dirty="0"/>
              <a:t>Things we have learnt and used outside of course</a:t>
            </a:r>
            <a:endParaRPr lang="en-SG" dirty="0"/>
          </a:p>
        </p:txBody>
      </p:sp>
    </p:spTree>
    <p:extLst>
      <p:ext uri="{BB962C8B-B14F-4D97-AF65-F5344CB8AC3E}">
        <p14:creationId xmlns:p14="http://schemas.microsoft.com/office/powerpoint/2010/main" val="1331438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160E-E2DB-44C0-9063-2F4A100F8A11}"/>
              </a:ext>
            </a:extLst>
          </p:cNvPr>
          <p:cNvSpPr>
            <a:spLocks noGrp="1"/>
          </p:cNvSpPr>
          <p:nvPr>
            <p:ph type="title"/>
          </p:nvPr>
        </p:nvSpPr>
        <p:spPr/>
        <p:txBody>
          <a:bodyPr/>
          <a:lstStyle/>
          <a:p>
            <a:r>
              <a:rPr lang="en-US" dirty="0"/>
              <a:t>Visualization:</a:t>
            </a:r>
            <a:br>
              <a:rPr lang="en-US" dirty="0"/>
            </a:br>
            <a:r>
              <a:rPr lang="en-US" dirty="0"/>
              <a:t>- </a:t>
            </a:r>
            <a:r>
              <a:rPr lang="en-US" dirty="0" err="1"/>
              <a:t>Plotly</a:t>
            </a:r>
            <a:r>
              <a:rPr lang="en-US" dirty="0"/>
              <a:t> (Interactive plots)</a:t>
            </a:r>
            <a:br>
              <a:rPr lang="en-US" dirty="0"/>
            </a:br>
            <a:r>
              <a:rPr lang="en-US" dirty="0"/>
              <a:t>Maps:</a:t>
            </a:r>
            <a:br>
              <a:rPr lang="en-US" dirty="0"/>
            </a:br>
            <a:r>
              <a:rPr lang="en-US" dirty="0"/>
              <a:t>- Folium, Kepler</a:t>
            </a:r>
            <a:br>
              <a:rPr lang="en-US" dirty="0"/>
            </a:br>
            <a:r>
              <a:rPr lang="en-US" dirty="0"/>
              <a:t>Machine Learning</a:t>
            </a:r>
            <a:br>
              <a:rPr lang="en-US" dirty="0"/>
            </a:br>
            <a:r>
              <a:rPr lang="en-US" dirty="0"/>
              <a:t>- Random Forest (Feature Selection)</a:t>
            </a:r>
            <a:br>
              <a:rPr lang="en-US" dirty="0"/>
            </a:br>
            <a:r>
              <a:rPr lang="en-US" dirty="0"/>
              <a:t>- K-Nearest </a:t>
            </a:r>
            <a:r>
              <a:rPr lang="en-US" dirty="0" err="1"/>
              <a:t>Neighbours</a:t>
            </a:r>
            <a:br>
              <a:rPr lang="en-US" dirty="0"/>
            </a:br>
            <a:r>
              <a:rPr lang="en-US" dirty="0"/>
              <a:t>- Weighted Logistic Regression</a:t>
            </a:r>
            <a:br>
              <a:rPr lang="en-US" dirty="0"/>
            </a:br>
            <a:r>
              <a:rPr lang="en-US" dirty="0"/>
              <a:t>- Boosting Algorithms</a:t>
            </a:r>
            <a:br>
              <a:rPr lang="en-US" dirty="0"/>
            </a:br>
            <a:r>
              <a:rPr lang="en-US" dirty="0"/>
              <a:t>- Model Validation tools</a:t>
            </a:r>
            <a:endParaRPr lang="en-SG" dirty="0"/>
          </a:p>
        </p:txBody>
      </p:sp>
    </p:spTree>
    <p:extLst>
      <p:ext uri="{BB962C8B-B14F-4D97-AF65-F5344CB8AC3E}">
        <p14:creationId xmlns:p14="http://schemas.microsoft.com/office/powerpoint/2010/main" val="3330520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9" name="Google Shape;69;p16"/>
          <p:cNvGrpSpPr/>
          <p:nvPr/>
        </p:nvGrpSpPr>
        <p:grpSpPr>
          <a:xfrm>
            <a:off x="990118" y="1684160"/>
            <a:ext cx="4538061" cy="2109532"/>
            <a:chOff x="1693075" y="1767450"/>
            <a:chExt cx="6358500" cy="2109532"/>
          </a:xfrm>
        </p:grpSpPr>
        <p:cxnSp>
          <p:nvCxnSpPr>
            <p:cNvPr id="70" name="Google Shape;70;p16"/>
            <p:cNvCxnSpPr/>
            <p:nvPr/>
          </p:nvCxnSpPr>
          <p:spPr>
            <a:xfrm>
              <a:off x="1693075" y="176745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1" name="Google Shape;71;p16"/>
            <p:cNvCxnSpPr/>
            <p:nvPr/>
          </p:nvCxnSpPr>
          <p:spPr>
            <a:xfrm>
              <a:off x="1693075" y="200184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16"/>
            <p:cNvCxnSpPr/>
            <p:nvPr/>
          </p:nvCxnSpPr>
          <p:spPr>
            <a:xfrm>
              <a:off x="1693075" y="223623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3" name="Google Shape;73;p16"/>
            <p:cNvCxnSpPr/>
            <p:nvPr/>
          </p:nvCxnSpPr>
          <p:spPr>
            <a:xfrm>
              <a:off x="1693075" y="247062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16"/>
            <p:cNvCxnSpPr/>
            <p:nvPr/>
          </p:nvCxnSpPr>
          <p:spPr>
            <a:xfrm>
              <a:off x="1693075" y="270502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5" name="Google Shape;75;p16"/>
            <p:cNvCxnSpPr/>
            <p:nvPr/>
          </p:nvCxnSpPr>
          <p:spPr>
            <a:xfrm>
              <a:off x="1693075" y="293941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6" name="Google Shape;76;p16"/>
            <p:cNvCxnSpPr/>
            <p:nvPr/>
          </p:nvCxnSpPr>
          <p:spPr>
            <a:xfrm>
              <a:off x="1693075" y="317380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7" name="Google Shape;77;p16"/>
            <p:cNvCxnSpPr/>
            <p:nvPr/>
          </p:nvCxnSpPr>
          <p:spPr>
            <a:xfrm>
              <a:off x="1693075" y="340819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8" name="Google Shape;78;p16"/>
            <p:cNvCxnSpPr/>
            <p:nvPr/>
          </p:nvCxnSpPr>
          <p:spPr>
            <a:xfrm>
              <a:off x="1693075" y="364259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9" name="Google Shape;79;p16"/>
            <p:cNvCxnSpPr/>
            <p:nvPr/>
          </p:nvCxnSpPr>
          <p:spPr>
            <a:xfrm>
              <a:off x="1693075" y="3876983"/>
              <a:ext cx="6358500" cy="0"/>
            </a:xfrm>
            <a:prstGeom prst="straightConnector1">
              <a:avLst/>
            </a:prstGeom>
            <a:noFill/>
            <a:ln w="9525" cap="flat" cmpd="sng">
              <a:solidFill>
                <a:schemeClr val="lt2"/>
              </a:solidFill>
              <a:prstDash val="solid"/>
              <a:round/>
              <a:headEnd type="none" w="med" len="med"/>
              <a:tailEnd type="none" w="med" len="med"/>
            </a:ln>
          </p:spPr>
        </p:cxnSp>
      </p:grpSp>
      <p:cxnSp>
        <p:nvCxnSpPr>
          <p:cNvPr id="80" name="Google Shape;80;p16"/>
          <p:cNvCxnSpPr/>
          <p:nvPr/>
        </p:nvCxnSpPr>
        <p:spPr>
          <a:xfrm>
            <a:off x="990126" y="4023525"/>
            <a:ext cx="4547100" cy="0"/>
          </a:xfrm>
          <a:prstGeom prst="straightConnector1">
            <a:avLst/>
          </a:prstGeom>
          <a:noFill/>
          <a:ln w="9525" cap="flat" cmpd="sng">
            <a:solidFill>
              <a:srgbClr val="000000"/>
            </a:solidFill>
            <a:prstDash val="solid"/>
            <a:round/>
            <a:headEnd type="none" w="med" len="med"/>
            <a:tailEnd type="none" w="med" len="med"/>
          </a:ln>
        </p:spPr>
      </p:cxnSp>
      <p:grpSp>
        <p:nvGrpSpPr>
          <p:cNvPr id="81" name="Google Shape;81;p16"/>
          <p:cNvGrpSpPr/>
          <p:nvPr/>
        </p:nvGrpSpPr>
        <p:grpSpPr>
          <a:xfrm>
            <a:off x="561477" y="1583800"/>
            <a:ext cx="4994123" cy="2721450"/>
            <a:chOff x="1092485" y="1883815"/>
            <a:chExt cx="6997510" cy="2721450"/>
          </a:xfrm>
        </p:grpSpPr>
        <p:sp>
          <p:nvSpPr>
            <p:cNvPr id="82" name="Google Shape;82;p16"/>
            <p:cNvSpPr txBox="1"/>
            <p:nvPr/>
          </p:nvSpPr>
          <p:spPr>
            <a:xfrm>
              <a:off x="1092485" y="3993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p:txBody>
        </p:sp>
        <p:sp>
          <p:nvSpPr>
            <p:cNvPr id="83" name="Google Shape;83;p16"/>
            <p:cNvSpPr txBox="1"/>
            <p:nvPr/>
          </p:nvSpPr>
          <p:spPr>
            <a:xfrm>
              <a:off x="1092485" y="3758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20</a:t>
              </a:r>
              <a:endParaRPr sz="1000">
                <a:solidFill>
                  <a:schemeClr val="dk1"/>
                </a:solidFill>
                <a:latin typeface="Roboto"/>
                <a:ea typeface="Roboto"/>
                <a:cs typeface="Roboto"/>
                <a:sym typeface="Roboto"/>
              </a:endParaRPr>
            </a:p>
          </p:txBody>
        </p:sp>
        <p:sp>
          <p:nvSpPr>
            <p:cNvPr id="84" name="Google Shape;84;p16"/>
            <p:cNvSpPr txBox="1"/>
            <p:nvPr/>
          </p:nvSpPr>
          <p:spPr>
            <a:xfrm>
              <a:off x="1092485" y="35244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30</a:t>
              </a:r>
              <a:endParaRPr sz="1000">
                <a:solidFill>
                  <a:schemeClr val="dk1"/>
                </a:solidFill>
                <a:latin typeface="Roboto"/>
                <a:ea typeface="Roboto"/>
                <a:cs typeface="Roboto"/>
                <a:sym typeface="Roboto"/>
              </a:endParaRPr>
            </a:p>
          </p:txBody>
        </p:sp>
        <p:sp>
          <p:nvSpPr>
            <p:cNvPr id="85" name="Google Shape;85;p16"/>
            <p:cNvSpPr txBox="1"/>
            <p:nvPr/>
          </p:nvSpPr>
          <p:spPr>
            <a:xfrm>
              <a:off x="1092485" y="32900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p:txBody>
        </p:sp>
        <p:sp>
          <p:nvSpPr>
            <p:cNvPr id="86" name="Google Shape;86;p16"/>
            <p:cNvSpPr txBox="1"/>
            <p:nvPr/>
          </p:nvSpPr>
          <p:spPr>
            <a:xfrm>
              <a:off x="1092485" y="30556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50</a:t>
              </a:r>
              <a:endParaRPr sz="1000">
                <a:solidFill>
                  <a:schemeClr val="dk1"/>
                </a:solidFill>
                <a:latin typeface="Roboto"/>
                <a:ea typeface="Roboto"/>
                <a:cs typeface="Roboto"/>
                <a:sym typeface="Roboto"/>
              </a:endParaRPr>
            </a:p>
          </p:txBody>
        </p:sp>
        <p:sp>
          <p:nvSpPr>
            <p:cNvPr id="87" name="Google Shape;87;p16"/>
            <p:cNvSpPr txBox="1"/>
            <p:nvPr/>
          </p:nvSpPr>
          <p:spPr>
            <a:xfrm>
              <a:off x="1092485" y="28213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60</a:t>
              </a:r>
              <a:endParaRPr sz="1000">
                <a:solidFill>
                  <a:schemeClr val="dk1"/>
                </a:solidFill>
                <a:latin typeface="Roboto"/>
                <a:ea typeface="Roboto"/>
                <a:cs typeface="Roboto"/>
                <a:sym typeface="Roboto"/>
              </a:endParaRPr>
            </a:p>
          </p:txBody>
        </p:sp>
        <p:sp>
          <p:nvSpPr>
            <p:cNvPr id="88" name="Google Shape;88;p16"/>
            <p:cNvSpPr txBox="1"/>
            <p:nvPr/>
          </p:nvSpPr>
          <p:spPr>
            <a:xfrm>
              <a:off x="1092485" y="25869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70</a:t>
              </a:r>
              <a:endParaRPr sz="1000">
                <a:solidFill>
                  <a:schemeClr val="dk1"/>
                </a:solidFill>
                <a:latin typeface="Roboto"/>
                <a:ea typeface="Roboto"/>
                <a:cs typeface="Roboto"/>
                <a:sym typeface="Roboto"/>
              </a:endParaRPr>
            </a:p>
          </p:txBody>
        </p:sp>
        <p:sp>
          <p:nvSpPr>
            <p:cNvPr id="89" name="Google Shape;89;p16"/>
            <p:cNvSpPr txBox="1"/>
            <p:nvPr/>
          </p:nvSpPr>
          <p:spPr>
            <a:xfrm>
              <a:off x="1092485" y="23525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80</a:t>
              </a:r>
              <a:endParaRPr sz="1000">
                <a:solidFill>
                  <a:schemeClr val="dk1"/>
                </a:solidFill>
                <a:latin typeface="Roboto"/>
                <a:ea typeface="Roboto"/>
                <a:cs typeface="Roboto"/>
                <a:sym typeface="Roboto"/>
              </a:endParaRPr>
            </a:p>
          </p:txBody>
        </p:sp>
        <p:sp>
          <p:nvSpPr>
            <p:cNvPr id="90" name="Google Shape;90;p16"/>
            <p:cNvSpPr txBox="1"/>
            <p:nvPr/>
          </p:nvSpPr>
          <p:spPr>
            <a:xfrm>
              <a:off x="1092485" y="2118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90</a:t>
              </a:r>
              <a:endParaRPr sz="1000">
                <a:solidFill>
                  <a:schemeClr val="dk1"/>
                </a:solidFill>
                <a:latin typeface="Roboto"/>
                <a:ea typeface="Roboto"/>
                <a:cs typeface="Roboto"/>
                <a:sym typeface="Roboto"/>
              </a:endParaRPr>
            </a:p>
          </p:txBody>
        </p:sp>
        <p:sp>
          <p:nvSpPr>
            <p:cNvPr id="91" name="Google Shape;91;p16"/>
            <p:cNvSpPr txBox="1"/>
            <p:nvPr/>
          </p:nvSpPr>
          <p:spPr>
            <a:xfrm>
              <a:off x="1092485" y="1883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100</a:t>
              </a:r>
              <a:endParaRPr sz="1000">
                <a:solidFill>
                  <a:schemeClr val="dk1"/>
                </a:solidFill>
                <a:latin typeface="Roboto"/>
                <a:ea typeface="Roboto"/>
                <a:cs typeface="Roboto"/>
                <a:sym typeface="Roboto"/>
              </a:endParaRPr>
            </a:p>
          </p:txBody>
        </p:sp>
        <p:sp>
          <p:nvSpPr>
            <p:cNvPr id="92" name="Google Shape;92;p16"/>
            <p:cNvSpPr txBox="1"/>
            <p:nvPr/>
          </p:nvSpPr>
          <p:spPr>
            <a:xfrm>
              <a:off x="161687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SU</a:t>
              </a:r>
              <a:endParaRPr sz="1100">
                <a:solidFill>
                  <a:schemeClr val="dk1"/>
                </a:solidFill>
                <a:latin typeface="Roboto"/>
                <a:ea typeface="Roboto"/>
                <a:cs typeface="Roboto"/>
                <a:sym typeface="Roboto"/>
              </a:endParaRPr>
            </a:p>
          </p:txBody>
        </p:sp>
        <p:sp>
          <p:nvSpPr>
            <p:cNvPr id="93" name="Google Shape;93;p16"/>
            <p:cNvSpPr txBox="1"/>
            <p:nvPr/>
          </p:nvSpPr>
          <p:spPr>
            <a:xfrm>
              <a:off x="2579381"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M</a:t>
              </a:r>
              <a:endParaRPr sz="1100">
                <a:solidFill>
                  <a:schemeClr val="dk1"/>
                </a:solidFill>
                <a:latin typeface="Roboto"/>
                <a:ea typeface="Roboto"/>
                <a:cs typeface="Roboto"/>
                <a:sym typeface="Roboto"/>
              </a:endParaRPr>
            </a:p>
          </p:txBody>
        </p:sp>
        <p:sp>
          <p:nvSpPr>
            <p:cNvPr id="94" name="Google Shape;94;p16"/>
            <p:cNvSpPr txBox="1"/>
            <p:nvPr/>
          </p:nvSpPr>
          <p:spPr>
            <a:xfrm>
              <a:off x="357000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TU</a:t>
              </a:r>
              <a:endParaRPr sz="1100">
                <a:solidFill>
                  <a:schemeClr val="dk1"/>
                </a:solidFill>
                <a:latin typeface="Roboto"/>
                <a:ea typeface="Roboto"/>
                <a:cs typeface="Roboto"/>
                <a:sym typeface="Roboto"/>
              </a:endParaRPr>
            </a:p>
          </p:txBody>
        </p:sp>
        <p:sp>
          <p:nvSpPr>
            <p:cNvPr id="95" name="Google Shape;95;p16"/>
            <p:cNvSpPr txBox="1"/>
            <p:nvPr/>
          </p:nvSpPr>
          <p:spPr>
            <a:xfrm>
              <a:off x="456396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W</a:t>
              </a:r>
              <a:endParaRPr sz="1100">
                <a:solidFill>
                  <a:schemeClr val="dk1"/>
                </a:solidFill>
                <a:latin typeface="Roboto"/>
                <a:ea typeface="Roboto"/>
                <a:cs typeface="Roboto"/>
                <a:sym typeface="Roboto"/>
              </a:endParaRPr>
            </a:p>
          </p:txBody>
        </p:sp>
        <p:sp>
          <p:nvSpPr>
            <p:cNvPr id="96" name="Google Shape;96;p16"/>
            <p:cNvSpPr txBox="1"/>
            <p:nvPr/>
          </p:nvSpPr>
          <p:spPr>
            <a:xfrm>
              <a:off x="555792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TH</a:t>
              </a:r>
              <a:endParaRPr sz="1100">
                <a:solidFill>
                  <a:schemeClr val="dk1"/>
                </a:solidFill>
                <a:latin typeface="Roboto"/>
                <a:ea typeface="Roboto"/>
                <a:cs typeface="Roboto"/>
                <a:sym typeface="Roboto"/>
              </a:endParaRPr>
            </a:p>
          </p:txBody>
        </p:sp>
        <p:sp>
          <p:nvSpPr>
            <p:cNvPr id="97" name="Google Shape;97;p16"/>
            <p:cNvSpPr txBox="1"/>
            <p:nvPr/>
          </p:nvSpPr>
          <p:spPr>
            <a:xfrm>
              <a:off x="656176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F</a:t>
              </a:r>
              <a:endParaRPr sz="1100">
                <a:solidFill>
                  <a:schemeClr val="dk1"/>
                </a:solidFill>
                <a:latin typeface="Roboto"/>
                <a:ea typeface="Roboto"/>
                <a:cs typeface="Roboto"/>
                <a:sym typeface="Roboto"/>
              </a:endParaRPr>
            </a:p>
          </p:txBody>
        </p:sp>
        <p:sp>
          <p:nvSpPr>
            <p:cNvPr id="98" name="Google Shape;98;p16"/>
            <p:cNvSpPr txBox="1"/>
            <p:nvPr/>
          </p:nvSpPr>
          <p:spPr>
            <a:xfrm>
              <a:off x="756559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SA</a:t>
              </a:r>
              <a:endParaRPr sz="1100">
                <a:solidFill>
                  <a:schemeClr val="dk1"/>
                </a:solidFill>
                <a:latin typeface="Roboto"/>
                <a:ea typeface="Roboto"/>
                <a:cs typeface="Roboto"/>
                <a:sym typeface="Roboto"/>
              </a:endParaRPr>
            </a:p>
          </p:txBody>
        </p:sp>
      </p:grpSp>
      <p:grpSp>
        <p:nvGrpSpPr>
          <p:cNvPr id="99" name="Google Shape;99;p16"/>
          <p:cNvGrpSpPr/>
          <p:nvPr/>
        </p:nvGrpSpPr>
        <p:grpSpPr>
          <a:xfrm>
            <a:off x="1145407" y="2608865"/>
            <a:ext cx="4227475" cy="1169607"/>
            <a:chOff x="4614050" y="2743950"/>
            <a:chExt cx="2546825" cy="704625"/>
          </a:xfrm>
        </p:grpSpPr>
        <p:sp>
          <p:nvSpPr>
            <p:cNvPr id="100" name="Google Shape;100;p16"/>
            <p:cNvSpPr/>
            <p:nvPr/>
          </p:nvSpPr>
          <p:spPr>
            <a:xfrm>
              <a:off x="4630450" y="2760025"/>
              <a:ext cx="2514675" cy="676150"/>
            </a:xfrm>
            <a:custGeom>
              <a:avLst/>
              <a:gdLst/>
              <a:ahLst/>
              <a:cxnLst/>
              <a:rect l="l" t="t" r="r" b="b"/>
              <a:pathLst>
                <a:path w="100587" h="27046" fill="none" extrusionOk="0">
                  <a:moveTo>
                    <a:pt x="1" y="27046"/>
                  </a:moveTo>
                  <a:lnTo>
                    <a:pt x="15700" y="8828"/>
                  </a:lnTo>
                  <a:lnTo>
                    <a:pt x="32739" y="16664"/>
                  </a:lnTo>
                  <a:lnTo>
                    <a:pt x="49617" y="27046"/>
                  </a:lnTo>
                  <a:lnTo>
                    <a:pt x="66669" y="19665"/>
                  </a:lnTo>
                  <a:lnTo>
                    <a:pt x="83548" y="0"/>
                  </a:lnTo>
                  <a:lnTo>
                    <a:pt x="100586" y="17897"/>
                  </a:lnTo>
                </a:path>
              </a:pathLst>
            </a:custGeom>
            <a:solidFill>
              <a:schemeClr val="accent4"/>
            </a:solidFill>
            <a:ln w="11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6706075" y="2743950"/>
              <a:ext cx="28825" cy="28500"/>
            </a:xfrm>
            <a:custGeom>
              <a:avLst/>
              <a:gdLst/>
              <a:ahLst/>
              <a:cxnLst/>
              <a:rect l="l" t="t" r="r" b="b"/>
              <a:pathLst>
                <a:path w="1153" h="1140" extrusionOk="0">
                  <a:moveTo>
                    <a:pt x="456" y="0"/>
                  </a:moveTo>
                  <a:lnTo>
                    <a:pt x="255" y="94"/>
                  </a:lnTo>
                  <a:lnTo>
                    <a:pt x="94" y="242"/>
                  </a:lnTo>
                  <a:lnTo>
                    <a:pt x="14" y="456"/>
                  </a:lnTo>
                  <a:lnTo>
                    <a:pt x="0" y="576"/>
                  </a:lnTo>
                  <a:lnTo>
                    <a:pt x="14" y="684"/>
                  </a:lnTo>
                  <a:lnTo>
                    <a:pt x="94" y="898"/>
                  </a:lnTo>
                  <a:lnTo>
                    <a:pt x="255" y="1045"/>
                  </a:lnTo>
                  <a:lnTo>
                    <a:pt x="456" y="1139"/>
                  </a:lnTo>
                  <a:lnTo>
                    <a:pt x="697" y="1139"/>
                  </a:lnTo>
                  <a:lnTo>
                    <a:pt x="898" y="1045"/>
                  </a:lnTo>
                  <a:lnTo>
                    <a:pt x="1058" y="898"/>
                  </a:lnTo>
                  <a:lnTo>
                    <a:pt x="1139" y="684"/>
                  </a:lnTo>
                  <a:lnTo>
                    <a:pt x="1152" y="576"/>
                  </a:lnTo>
                  <a:lnTo>
                    <a:pt x="1139" y="456"/>
                  </a:lnTo>
                  <a:lnTo>
                    <a:pt x="1058" y="242"/>
                  </a:lnTo>
                  <a:lnTo>
                    <a:pt x="898" y="94"/>
                  </a:lnTo>
                  <a:lnTo>
                    <a:pt x="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6284100" y="3238900"/>
              <a:ext cx="28825" cy="28825"/>
            </a:xfrm>
            <a:custGeom>
              <a:avLst/>
              <a:gdLst/>
              <a:ahLst/>
              <a:cxnLst/>
              <a:rect l="l" t="t" r="r" b="b"/>
              <a:pathLst>
                <a:path w="1153" h="1153" extrusionOk="0">
                  <a:moveTo>
                    <a:pt x="577" y="1"/>
                  </a:moveTo>
                  <a:lnTo>
                    <a:pt x="456" y="14"/>
                  </a:lnTo>
                  <a:lnTo>
                    <a:pt x="256" y="95"/>
                  </a:lnTo>
                  <a:lnTo>
                    <a:pt x="95" y="255"/>
                  </a:lnTo>
                  <a:lnTo>
                    <a:pt x="14" y="456"/>
                  </a:lnTo>
                  <a:lnTo>
                    <a:pt x="1" y="577"/>
                  </a:lnTo>
                  <a:lnTo>
                    <a:pt x="14" y="697"/>
                  </a:lnTo>
                  <a:lnTo>
                    <a:pt x="95" y="898"/>
                  </a:lnTo>
                  <a:lnTo>
                    <a:pt x="256" y="1059"/>
                  </a:lnTo>
                  <a:lnTo>
                    <a:pt x="456" y="1139"/>
                  </a:lnTo>
                  <a:lnTo>
                    <a:pt x="577" y="1153"/>
                  </a:lnTo>
                  <a:lnTo>
                    <a:pt x="698" y="1139"/>
                  </a:lnTo>
                  <a:lnTo>
                    <a:pt x="898" y="1059"/>
                  </a:lnTo>
                  <a:lnTo>
                    <a:pt x="1059" y="898"/>
                  </a:lnTo>
                  <a:lnTo>
                    <a:pt x="1140" y="697"/>
                  </a:lnTo>
                  <a:lnTo>
                    <a:pt x="1153" y="577"/>
                  </a:lnTo>
                  <a:lnTo>
                    <a:pt x="1140" y="456"/>
                  </a:lnTo>
                  <a:lnTo>
                    <a:pt x="1059" y="255"/>
                  </a:lnTo>
                  <a:lnTo>
                    <a:pt x="898" y="95"/>
                  </a:lnTo>
                  <a:lnTo>
                    <a:pt x="698"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58581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63"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5436175" y="3161550"/>
              <a:ext cx="28825" cy="28500"/>
            </a:xfrm>
            <a:custGeom>
              <a:avLst/>
              <a:gdLst/>
              <a:ahLst/>
              <a:cxnLst/>
              <a:rect l="l" t="t" r="r" b="b"/>
              <a:pathLst>
                <a:path w="1153" h="1140" extrusionOk="0">
                  <a:moveTo>
                    <a:pt x="456" y="0"/>
                  </a:moveTo>
                  <a:lnTo>
                    <a:pt x="255" y="94"/>
                  </a:lnTo>
                  <a:lnTo>
                    <a:pt x="95" y="242"/>
                  </a:lnTo>
                  <a:lnTo>
                    <a:pt x="14" y="456"/>
                  </a:lnTo>
                  <a:lnTo>
                    <a:pt x="1" y="563"/>
                  </a:lnTo>
                  <a:lnTo>
                    <a:pt x="14" y="684"/>
                  </a:lnTo>
                  <a:lnTo>
                    <a:pt x="95" y="898"/>
                  </a:lnTo>
                  <a:lnTo>
                    <a:pt x="255" y="1045"/>
                  </a:lnTo>
                  <a:lnTo>
                    <a:pt x="456" y="1139"/>
                  </a:lnTo>
                  <a:lnTo>
                    <a:pt x="684" y="1139"/>
                  </a:lnTo>
                  <a:lnTo>
                    <a:pt x="898" y="1045"/>
                  </a:lnTo>
                  <a:lnTo>
                    <a:pt x="1046" y="898"/>
                  </a:lnTo>
                  <a:lnTo>
                    <a:pt x="1140" y="684"/>
                  </a:lnTo>
                  <a:lnTo>
                    <a:pt x="1153" y="563"/>
                  </a:lnTo>
                  <a:lnTo>
                    <a:pt x="1140" y="456"/>
                  </a:lnTo>
                  <a:lnTo>
                    <a:pt x="1046" y="242"/>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5009875" y="2967650"/>
              <a:ext cx="28825" cy="28825"/>
            </a:xfrm>
            <a:custGeom>
              <a:avLst/>
              <a:gdLst/>
              <a:ahLst/>
              <a:cxnLst/>
              <a:rect l="l" t="t" r="r" b="b"/>
              <a:pathLst>
                <a:path w="1153" h="1153" extrusionOk="0">
                  <a:moveTo>
                    <a:pt x="577" y="1"/>
                  </a:moveTo>
                  <a:lnTo>
                    <a:pt x="456" y="14"/>
                  </a:lnTo>
                  <a:lnTo>
                    <a:pt x="255" y="94"/>
                  </a:lnTo>
                  <a:lnTo>
                    <a:pt x="94" y="255"/>
                  </a:lnTo>
                  <a:lnTo>
                    <a:pt x="14" y="456"/>
                  </a:lnTo>
                  <a:lnTo>
                    <a:pt x="1" y="577"/>
                  </a:lnTo>
                  <a:lnTo>
                    <a:pt x="14" y="697"/>
                  </a:lnTo>
                  <a:lnTo>
                    <a:pt x="94" y="898"/>
                  </a:lnTo>
                  <a:lnTo>
                    <a:pt x="255" y="1059"/>
                  </a:lnTo>
                  <a:lnTo>
                    <a:pt x="456" y="1139"/>
                  </a:lnTo>
                  <a:lnTo>
                    <a:pt x="577" y="1153"/>
                  </a:lnTo>
                  <a:lnTo>
                    <a:pt x="697" y="1139"/>
                  </a:lnTo>
                  <a:lnTo>
                    <a:pt x="898" y="1059"/>
                  </a:lnTo>
                  <a:lnTo>
                    <a:pt x="1059" y="898"/>
                  </a:lnTo>
                  <a:lnTo>
                    <a:pt x="1139" y="697"/>
                  </a:lnTo>
                  <a:lnTo>
                    <a:pt x="1153" y="577"/>
                  </a:lnTo>
                  <a:lnTo>
                    <a:pt x="1139" y="456"/>
                  </a:lnTo>
                  <a:lnTo>
                    <a:pt x="1059" y="255"/>
                  </a:lnTo>
                  <a:lnTo>
                    <a:pt x="898" y="94"/>
                  </a:lnTo>
                  <a:lnTo>
                    <a:pt x="697"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46140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76"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7132375" y="3191700"/>
              <a:ext cx="28500" cy="28475"/>
            </a:xfrm>
            <a:custGeom>
              <a:avLst/>
              <a:gdLst/>
              <a:ahLst/>
              <a:cxnLst/>
              <a:rect l="l" t="t" r="r" b="b"/>
              <a:pathLst>
                <a:path w="1140" h="1139" extrusionOk="0">
                  <a:moveTo>
                    <a:pt x="456" y="0"/>
                  </a:moveTo>
                  <a:lnTo>
                    <a:pt x="242" y="94"/>
                  </a:lnTo>
                  <a:lnTo>
                    <a:pt x="94" y="241"/>
                  </a:lnTo>
                  <a:lnTo>
                    <a:pt x="0" y="456"/>
                  </a:lnTo>
                  <a:lnTo>
                    <a:pt x="0" y="563"/>
                  </a:lnTo>
                  <a:lnTo>
                    <a:pt x="0" y="683"/>
                  </a:lnTo>
                  <a:lnTo>
                    <a:pt x="94" y="898"/>
                  </a:lnTo>
                  <a:lnTo>
                    <a:pt x="242" y="1045"/>
                  </a:lnTo>
                  <a:lnTo>
                    <a:pt x="456" y="1139"/>
                  </a:lnTo>
                  <a:lnTo>
                    <a:pt x="684" y="1139"/>
                  </a:lnTo>
                  <a:lnTo>
                    <a:pt x="898" y="1045"/>
                  </a:lnTo>
                  <a:lnTo>
                    <a:pt x="1045" y="898"/>
                  </a:lnTo>
                  <a:lnTo>
                    <a:pt x="1139" y="683"/>
                  </a:lnTo>
                  <a:lnTo>
                    <a:pt x="1139" y="563"/>
                  </a:lnTo>
                  <a:lnTo>
                    <a:pt x="1139" y="456"/>
                  </a:lnTo>
                  <a:lnTo>
                    <a:pt x="1045" y="241"/>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6"/>
          <p:cNvGrpSpPr/>
          <p:nvPr/>
        </p:nvGrpSpPr>
        <p:grpSpPr>
          <a:xfrm>
            <a:off x="1145407" y="2666895"/>
            <a:ext cx="4227475" cy="869414"/>
            <a:chOff x="4614050" y="2700750"/>
            <a:chExt cx="2546825" cy="523775"/>
          </a:xfrm>
        </p:grpSpPr>
        <p:sp>
          <p:nvSpPr>
            <p:cNvPr id="109" name="Google Shape;109;p16"/>
            <p:cNvSpPr/>
            <p:nvPr/>
          </p:nvSpPr>
          <p:spPr>
            <a:xfrm>
              <a:off x="4630450" y="2715150"/>
              <a:ext cx="2514675" cy="496650"/>
            </a:xfrm>
            <a:custGeom>
              <a:avLst/>
              <a:gdLst/>
              <a:ahLst/>
              <a:cxnLst/>
              <a:rect l="l" t="t" r="r" b="b"/>
              <a:pathLst>
                <a:path w="100587" h="19866" fill="none" extrusionOk="0">
                  <a:moveTo>
                    <a:pt x="1" y="17106"/>
                  </a:moveTo>
                  <a:lnTo>
                    <a:pt x="15700" y="19424"/>
                  </a:lnTo>
                  <a:lnTo>
                    <a:pt x="32739" y="11829"/>
                  </a:lnTo>
                  <a:lnTo>
                    <a:pt x="49617" y="0"/>
                  </a:lnTo>
                  <a:lnTo>
                    <a:pt x="66669" y="9712"/>
                  </a:lnTo>
                  <a:lnTo>
                    <a:pt x="83548" y="19866"/>
                  </a:lnTo>
                  <a:lnTo>
                    <a:pt x="100586" y="6886"/>
                  </a:lnTo>
                </a:path>
              </a:pathLst>
            </a:custGeom>
            <a:solidFill>
              <a:schemeClr val="accent3"/>
            </a:solidFill>
            <a:ln w="11050" cap="flat" cmpd="sng">
              <a:solidFill>
                <a:schemeClr val="accent3"/>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4614050" y="3127050"/>
              <a:ext cx="28475" cy="28500"/>
            </a:xfrm>
            <a:custGeom>
              <a:avLst/>
              <a:gdLst/>
              <a:ahLst/>
              <a:cxnLst/>
              <a:rect l="l" t="t" r="r" b="b"/>
              <a:pathLst>
                <a:path w="1139" h="1140" extrusionOk="0">
                  <a:moveTo>
                    <a:pt x="456" y="1"/>
                  </a:moveTo>
                  <a:lnTo>
                    <a:pt x="241" y="95"/>
                  </a:lnTo>
                  <a:lnTo>
                    <a:pt x="94" y="242"/>
                  </a:lnTo>
                  <a:lnTo>
                    <a:pt x="0" y="456"/>
                  </a:lnTo>
                  <a:lnTo>
                    <a:pt x="0" y="577"/>
                  </a:lnTo>
                  <a:lnTo>
                    <a:pt x="0" y="684"/>
                  </a:lnTo>
                  <a:lnTo>
                    <a:pt x="94" y="898"/>
                  </a:lnTo>
                  <a:lnTo>
                    <a:pt x="241" y="1046"/>
                  </a:lnTo>
                  <a:lnTo>
                    <a:pt x="456" y="1139"/>
                  </a:lnTo>
                  <a:lnTo>
                    <a:pt x="683" y="1139"/>
                  </a:lnTo>
                  <a:lnTo>
                    <a:pt x="898" y="1046"/>
                  </a:lnTo>
                  <a:lnTo>
                    <a:pt x="1045" y="898"/>
                  </a:lnTo>
                  <a:lnTo>
                    <a:pt x="1139" y="684"/>
                  </a:lnTo>
                  <a:lnTo>
                    <a:pt x="1139" y="577"/>
                  </a:lnTo>
                  <a:lnTo>
                    <a:pt x="1139" y="456"/>
                  </a:lnTo>
                  <a:lnTo>
                    <a:pt x="1045" y="242"/>
                  </a:lnTo>
                  <a:lnTo>
                    <a:pt x="898" y="95"/>
                  </a:lnTo>
                  <a:lnTo>
                    <a:pt x="6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5009875" y="3187325"/>
              <a:ext cx="28825" cy="28500"/>
            </a:xfrm>
            <a:custGeom>
              <a:avLst/>
              <a:gdLst/>
              <a:ahLst/>
              <a:cxnLst/>
              <a:rect l="l" t="t" r="r" b="b"/>
              <a:pathLst>
                <a:path w="1153" h="1140" extrusionOk="0">
                  <a:moveTo>
                    <a:pt x="456" y="1"/>
                  </a:moveTo>
                  <a:lnTo>
                    <a:pt x="255" y="95"/>
                  </a:lnTo>
                  <a:lnTo>
                    <a:pt x="94" y="242"/>
                  </a:lnTo>
                  <a:lnTo>
                    <a:pt x="14" y="456"/>
                  </a:lnTo>
                  <a:lnTo>
                    <a:pt x="1" y="577"/>
                  </a:lnTo>
                  <a:lnTo>
                    <a:pt x="14" y="684"/>
                  </a:lnTo>
                  <a:lnTo>
                    <a:pt x="94" y="898"/>
                  </a:lnTo>
                  <a:lnTo>
                    <a:pt x="255" y="1046"/>
                  </a:lnTo>
                  <a:lnTo>
                    <a:pt x="456" y="1140"/>
                  </a:lnTo>
                  <a:lnTo>
                    <a:pt x="697" y="1140"/>
                  </a:lnTo>
                  <a:lnTo>
                    <a:pt x="898" y="1046"/>
                  </a:lnTo>
                  <a:lnTo>
                    <a:pt x="1059" y="898"/>
                  </a:lnTo>
                  <a:lnTo>
                    <a:pt x="1139" y="684"/>
                  </a:lnTo>
                  <a:lnTo>
                    <a:pt x="1153" y="577"/>
                  </a:lnTo>
                  <a:lnTo>
                    <a:pt x="1139" y="456"/>
                  </a:lnTo>
                  <a:lnTo>
                    <a:pt x="1059" y="242"/>
                  </a:lnTo>
                  <a:lnTo>
                    <a:pt x="898" y="95"/>
                  </a:lnTo>
                  <a:lnTo>
                    <a:pt x="6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5436175" y="2993450"/>
              <a:ext cx="28825" cy="28825"/>
            </a:xfrm>
            <a:custGeom>
              <a:avLst/>
              <a:gdLst/>
              <a:ahLst/>
              <a:cxnLst/>
              <a:rect l="l" t="t" r="r" b="b"/>
              <a:pathLst>
                <a:path w="1153" h="1153" extrusionOk="0">
                  <a:moveTo>
                    <a:pt x="577" y="0"/>
                  </a:moveTo>
                  <a:lnTo>
                    <a:pt x="456" y="13"/>
                  </a:lnTo>
                  <a:lnTo>
                    <a:pt x="255" y="94"/>
                  </a:lnTo>
                  <a:lnTo>
                    <a:pt x="95" y="255"/>
                  </a:lnTo>
                  <a:lnTo>
                    <a:pt x="14" y="455"/>
                  </a:lnTo>
                  <a:lnTo>
                    <a:pt x="1" y="576"/>
                  </a:lnTo>
                  <a:lnTo>
                    <a:pt x="14" y="697"/>
                  </a:lnTo>
                  <a:lnTo>
                    <a:pt x="95" y="898"/>
                  </a:lnTo>
                  <a:lnTo>
                    <a:pt x="255" y="1058"/>
                  </a:lnTo>
                  <a:lnTo>
                    <a:pt x="456" y="1139"/>
                  </a:lnTo>
                  <a:lnTo>
                    <a:pt x="577" y="1152"/>
                  </a:lnTo>
                  <a:lnTo>
                    <a:pt x="684" y="1139"/>
                  </a:lnTo>
                  <a:lnTo>
                    <a:pt x="898" y="1058"/>
                  </a:lnTo>
                  <a:lnTo>
                    <a:pt x="1046" y="898"/>
                  </a:lnTo>
                  <a:lnTo>
                    <a:pt x="1140" y="697"/>
                  </a:lnTo>
                  <a:lnTo>
                    <a:pt x="1153" y="576"/>
                  </a:lnTo>
                  <a:lnTo>
                    <a:pt x="1140" y="455"/>
                  </a:lnTo>
                  <a:lnTo>
                    <a:pt x="1046" y="255"/>
                  </a:lnTo>
                  <a:lnTo>
                    <a:pt x="898" y="94"/>
                  </a:lnTo>
                  <a:lnTo>
                    <a:pt x="684" y="13"/>
                  </a:lnTo>
                  <a:lnTo>
                    <a:pt x="5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5858150" y="2700750"/>
              <a:ext cx="28475" cy="28825"/>
            </a:xfrm>
            <a:custGeom>
              <a:avLst/>
              <a:gdLst/>
              <a:ahLst/>
              <a:cxnLst/>
              <a:rect l="l" t="t" r="r" b="b"/>
              <a:pathLst>
                <a:path w="1139" h="1153" extrusionOk="0">
                  <a:moveTo>
                    <a:pt x="563" y="0"/>
                  </a:moveTo>
                  <a:lnTo>
                    <a:pt x="456" y="14"/>
                  </a:lnTo>
                  <a:lnTo>
                    <a:pt x="241" y="94"/>
                  </a:lnTo>
                  <a:lnTo>
                    <a:pt x="94" y="255"/>
                  </a:lnTo>
                  <a:lnTo>
                    <a:pt x="0" y="456"/>
                  </a:lnTo>
                  <a:lnTo>
                    <a:pt x="0" y="576"/>
                  </a:lnTo>
                  <a:lnTo>
                    <a:pt x="0" y="697"/>
                  </a:lnTo>
                  <a:lnTo>
                    <a:pt x="94" y="898"/>
                  </a:lnTo>
                  <a:lnTo>
                    <a:pt x="241" y="1059"/>
                  </a:lnTo>
                  <a:lnTo>
                    <a:pt x="456" y="1139"/>
                  </a:lnTo>
                  <a:lnTo>
                    <a:pt x="563" y="1152"/>
                  </a:lnTo>
                  <a:lnTo>
                    <a:pt x="683" y="1139"/>
                  </a:lnTo>
                  <a:lnTo>
                    <a:pt x="898" y="1059"/>
                  </a:lnTo>
                  <a:lnTo>
                    <a:pt x="1045" y="898"/>
                  </a:lnTo>
                  <a:lnTo>
                    <a:pt x="1139" y="697"/>
                  </a:lnTo>
                  <a:lnTo>
                    <a:pt x="1139" y="576"/>
                  </a:lnTo>
                  <a:lnTo>
                    <a:pt x="1139" y="456"/>
                  </a:lnTo>
                  <a:lnTo>
                    <a:pt x="1045" y="255"/>
                  </a:lnTo>
                  <a:lnTo>
                    <a:pt x="898" y="94"/>
                  </a:lnTo>
                  <a:lnTo>
                    <a:pt x="683" y="14"/>
                  </a:lnTo>
                  <a:lnTo>
                    <a:pt x="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6706075" y="3195700"/>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7132375" y="2872875"/>
              <a:ext cx="28500" cy="28825"/>
            </a:xfrm>
            <a:custGeom>
              <a:avLst/>
              <a:gdLst/>
              <a:ahLst/>
              <a:cxnLst/>
              <a:rect l="l" t="t" r="r" b="b"/>
              <a:pathLst>
                <a:path w="1140" h="1153" extrusionOk="0">
                  <a:moveTo>
                    <a:pt x="563" y="1"/>
                  </a:moveTo>
                  <a:lnTo>
                    <a:pt x="456" y="14"/>
                  </a:lnTo>
                  <a:lnTo>
                    <a:pt x="242" y="94"/>
                  </a:lnTo>
                  <a:lnTo>
                    <a:pt x="94" y="255"/>
                  </a:lnTo>
                  <a:lnTo>
                    <a:pt x="0" y="456"/>
                  </a:lnTo>
                  <a:lnTo>
                    <a:pt x="0" y="577"/>
                  </a:lnTo>
                  <a:lnTo>
                    <a:pt x="0" y="697"/>
                  </a:lnTo>
                  <a:lnTo>
                    <a:pt x="94" y="898"/>
                  </a:lnTo>
                  <a:lnTo>
                    <a:pt x="242" y="1059"/>
                  </a:lnTo>
                  <a:lnTo>
                    <a:pt x="456" y="1139"/>
                  </a:lnTo>
                  <a:lnTo>
                    <a:pt x="563" y="1153"/>
                  </a:lnTo>
                  <a:lnTo>
                    <a:pt x="684" y="1139"/>
                  </a:lnTo>
                  <a:lnTo>
                    <a:pt x="898" y="1059"/>
                  </a:lnTo>
                  <a:lnTo>
                    <a:pt x="1045" y="898"/>
                  </a:lnTo>
                  <a:lnTo>
                    <a:pt x="1139" y="697"/>
                  </a:lnTo>
                  <a:lnTo>
                    <a:pt x="1139" y="577"/>
                  </a:lnTo>
                  <a:lnTo>
                    <a:pt x="1139" y="456"/>
                  </a:lnTo>
                  <a:lnTo>
                    <a:pt x="1045" y="255"/>
                  </a:lnTo>
                  <a:lnTo>
                    <a:pt x="898" y="94"/>
                  </a:lnTo>
                  <a:lnTo>
                    <a:pt x="684" y="14"/>
                  </a:lnTo>
                  <a:lnTo>
                    <a:pt x="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6284100" y="2942625"/>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6"/>
          <p:cNvSpPr/>
          <p:nvPr/>
        </p:nvSpPr>
        <p:spPr>
          <a:xfrm>
            <a:off x="5797076" y="1641587"/>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6016301" y="1804938"/>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19" name="Google Shape;119;p16"/>
          <p:cNvSpPr/>
          <p:nvPr/>
        </p:nvSpPr>
        <p:spPr>
          <a:xfrm>
            <a:off x="5797076" y="3150462"/>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txBox="1"/>
          <p:nvPr/>
        </p:nvSpPr>
        <p:spPr>
          <a:xfrm>
            <a:off x="6016301" y="33138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35</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21" name="Google Shape;121;p16"/>
          <p:cNvSpPr txBox="1"/>
          <p:nvPr/>
        </p:nvSpPr>
        <p:spPr>
          <a:xfrm>
            <a:off x="6826125" y="1460100"/>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122" name="Google Shape;122;p16"/>
          <p:cNvSpPr txBox="1"/>
          <p:nvPr/>
        </p:nvSpPr>
        <p:spPr>
          <a:xfrm>
            <a:off x="6826145" y="1782600"/>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23" name="Google Shape;123;p16"/>
          <p:cNvSpPr txBox="1"/>
          <p:nvPr/>
        </p:nvSpPr>
        <p:spPr>
          <a:xfrm>
            <a:off x="6826125" y="2968975"/>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Mars</a:t>
            </a:r>
            <a:endParaRPr sz="1800" b="1">
              <a:solidFill>
                <a:schemeClr val="accent2"/>
              </a:solidFill>
              <a:latin typeface="Fira Sans Extra Condensed"/>
              <a:ea typeface="Fira Sans Extra Condensed"/>
              <a:cs typeface="Fira Sans Extra Condensed"/>
              <a:sym typeface="Fira Sans Extra Condensed"/>
            </a:endParaRPr>
          </a:p>
        </p:txBody>
      </p:sp>
      <p:sp>
        <p:nvSpPr>
          <p:cNvPr id="124" name="Google Shape;124;p16"/>
          <p:cNvSpPr txBox="1"/>
          <p:nvPr/>
        </p:nvSpPr>
        <p:spPr>
          <a:xfrm>
            <a:off x="6826145" y="3291475"/>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cxnSp>
        <p:nvCxnSpPr>
          <p:cNvPr id="129" name="Google Shape;129;p17"/>
          <p:cNvCxnSpPr>
            <a:stCxn id="130" idx="2"/>
            <a:endCxn id="131" idx="0"/>
          </p:cNvCxnSpPr>
          <p:nvPr/>
        </p:nvCxnSpPr>
        <p:spPr>
          <a:xfrm rot="5400000">
            <a:off x="5870998" y="2439038"/>
            <a:ext cx="2216100" cy="1535700"/>
          </a:xfrm>
          <a:prstGeom prst="bentConnector3">
            <a:avLst>
              <a:gd name="adj1" fmla="val 109053"/>
            </a:avLst>
          </a:prstGeom>
          <a:noFill/>
          <a:ln w="19050" cap="flat" cmpd="sng">
            <a:solidFill>
              <a:schemeClr val="accent6"/>
            </a:solidFill>
            <a:prstDash val="solid"/>
            <a:round/>
            <a:headEnd type="oval" w="med" len="med"/>
            <a:tailEnd type="none" w="med" len="med"/>
          </a:ln>
        </p:spPr>
      </p:cxnSp>
      <p:sp>
        <p:nvSpPr>
          <p:cNvPr id="132" name="Google Shape;132;p1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33" name="Google Shape;133;p17"/>
          <p:cNvSpPr/>
          <p:nvPr/>
        </p:nvSpPr>
        <p:spPr>
          <a:xfrm>
            <a:off x="2306889" y="2544280"/>
            <a:ext cx="1365020" cy="2186091"/>
          </a:xfrm>
          <a:custGeom>
            <a:avLst/>
            <a:gdLst/>
            <a:ahLst/>
            <a:cxnLst/>
            <a:rect l="l" t="t" r="r" b="b"/>
            <a:pathLst>
              <a:path w="25988" h="41620" extrusionOk="0">
                <a:moveTo>
                  <a:pt x="1" y="41620"/>
                </a:moveTo>
                <a:lnTo>
                  <a:pt x="12365" y="41620"/>
                </a:lnTo>
                <a:lnTo>
                  <a:pt x="12378" y="40428"/>
                </a:lnTo>
                <a:lnTo>
                  <a:pt x="12499" y="38043"/>
                </a:lnTo>
                <a:lnTo>
                  <a:pt x="12740" y="35699"/>
                </a:lnTo>
                <a:lnTo>
                  <a:pt x="13088" y="33395"/>
                </a:lnTo>
                <a:lnTo>
                  <a:pt x="13557" y="31118"/>
                </a:lnTo>
                <a:lnTo>
                  <a:pt x="14133" y="28894"/>
                </a:lnTo>
                <a:lnTo>
                  <a:pt x="14803" y="26711"/>
                </a:lnTo>
                <a:lnTo>
                  <a:pt x="15593" y="24568"/>
                </a:lnTo>
                <a:lnTo>
                  <a:pt x="16477" y="22491"/>
                </a:lnTo>
                <a:lnTo>
                  <a:pt x="17455" y="20455"/>
                </a:lnTo>
                <a:lnTo>
                  <a:pt x="18527" y="18473"/>
                </a:lnTo>
                <a:lnTo>
                  <a:pt x="19692" y="16557"/>
                </a:lnTo>
                <a:lnTo>
                  <a:pt x="20938" y="14709"/>
                </a:lnTo>
                <a:lnTo>
                  <a:pt x="22277" y="12914"/>
                </a:lnTo>
                <a:lnTo>
                  <a:pt x="23697" y="11199"/>
                </a:lnTo>
                <a:lnTo>
                  <a:pt x="25198" y="9538"/>
                </a:lnTo>
                <a:lnTo>
                  <a:pt x="25988" y="8748"/>
                </a:lnTo>
                <a:lnTo>
                  <a:pt x="25988" y="8748"/>
                </a:lnTo>
                <a:lnTo>
                  <a:pt x="17241" y="1"/>
                </a:lnTo>
                <a:lnTo>
                  <a:pt x="16250" y="1005"/>
                </a:lnTo>
                <a:lnTo>
                  <a:pt x="14347" y="3095"/>
                </a:lnTo>
                <a:lnTo>
                  <a:pt x="12552" y="5278"/>
                </a:lnTo>
                <a:lnTo>
                  <a:pt x="10851" y="7542"/>
                </a:lnTo>
                <a:lnTo>
                  <a:pt x="9271" y="9900"/>
                </a:lnTo>
                <a:lnTo>
                  <a:pt x="7797" y="12324"/>
                </a:lnTo>
                <a:lnTo>
                  <a:pt x="6431" y="14829"/>
                </a:lnTo>
                <a:lnTo>
                  <a:pt x="5198" y="17401"/>
                </a:lnTo>
                <a:lnTo>
                  <a:pt x="4073" y="20040"/>
                </a:lnTo>
                <a:lnTo>
                  <a:pt x="3082" y="22746"/>
                </a:lnTo>
                <a:lnTo>
                  <a:pt x="2225" y="25505"/>
                </a:lnTo>
                <a:lnTo>
                  <a:pt x="1501" y="28332"/>
                </a:lnTo>
                <a:lnTo>
                  <a:pt x="912" y="31198"/>
                </a:lnTo>
                <a:lnTo>
                  <a:pt x="470" y="34119"/>
                </a:lnTo>
                <a:lnTo>
                  <a:pt x="162" y="37092"/>
                </a:lnTo>
                <a:lnTo>
                  <a:pt x="14" y="40106"/>
                </a:lnTo>
                <a:lnTo>
                  <a:pt x="1" y="416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2306889" y="2544280"/>
            <a:ext cx="1365020" cy="2186091"/>
          </a:xfrm>
          <a:custGeom>
            <a:avLst/>
            <a:gdLst/>
            <a:ahLst/>
            <a:cxnLst/>
            <a:rect l="l" t="t" r="r" b="b"/>
            <a:pathLst>
              <a:path w="25988" h="41620" fill="none" extrusionOk="0">
                <a:moveTo>
                  <a:pt x="25988" y="8748"/>
                </a:moveTo>
                <a:lnTo>
                  <a:pt x="25198" y="9538"/>
                </a:lnTo>
                <a:lnTo>
                  <a:pt x="23697" y="11199"/>
                </a:lnTo>
                <a:lnTo>
                  <a:pt x="22277" y="12914"/>
                </a:lnTo>
                <a:lnTo>
                  <a:pt x="20938" y="14709"/>
                </a:lnTo>
                <a:lnTo>
                  <a:pt x="19692" y="16557"/>
                </a:lnTo>
                <a:lnTo>
                  <a:pt x="18527" y="18473"/>
                </a:lnTo>
                <a:lnTo>
                  <a:pt x="17455" y="20455"/>
                </a:lnTo>
                <a:lnTo>
                  <a:pt x="16477" y="22491"/>
                </a:lnTo>
                <a:lnTo>
                  <a:pt x="15593" y="24568"/>
                </a:lnTo>
                <a:lnTo>
                  <a:pt x="14803" y="26711"/>
                </a:lnTo>
                <a:lnTo>
                  <a:pt x="14133" y="28894"/>
                </a:lnTo>
                <a:lnTo>
                  <a:pt x="13557" y="31118"/>
                </a:lnTo>
                <a:lnTo>
                  <a:pt x="13088" y="33395"/>
                </a:lnTo>
                <a:lnTo>
                  <a:pt x="12740" y="35699"/>
                </a:lnTo>
                <a:lnTo>
                  <a:pt x="12499" y="38043"/>
                </a:lnTo>
                <a:lnTo>
                  <a:pt x="12378" y="40428"/>
                </a:lnTo>
                <a:lnTo>
                  <a:pt x="12365" y="41620"/>
                </a:lnTo>
                <a:lnTo>
                  <a:pt x="1" y="41620"/>
                </a:lnTo>
                <a:lnTo>
                  <a:pt x="14" y="40106"/>
                </a:lnTo>
                <a:lnTo>
                  <a:pt x="162" y="37092"/>
                </a:lnTo>
                <a:lnTo>
                  <a:pt x="470" y="34119"/>
                </a:lnTo>
                <a:lnTo>
                  <a:pt x="912" y="31198"/>
                </a:lnTo>
                <a:lnTo>
                  <a:pt x="1501" y="28332"/>
                </a:lnTo>
                <a:lnTo>
                  <a:pt x="2225" y="25505"/>
                </a:lnTo>
                <a:lnTo>
                  <a:pt x="3082" y="22746"/>
                </a:lnTo>
                <a:lnTo>
                  <a:pt x="4073" y="20040"/>
                </a:lnTo>
                <a:lnTo>
                  <a:pt x="5198" y="17401"/>
                </a:lnTo>
                <a:lnTo>
                  <a:pt x="6431" y="14829"/>
                </a:lnTo>
                <a:lnTo>
                  <a:pt x="7797" y="12324"/>
                </a:lnTo>
                <a:lnTo>
                  <a:pt x="9271" y="9900"/>
                </a:lnTo>
                <a:lnTo>
                  <a:pt x="10851" y="7542"/>
                </a:lnTo>
                <a:lnTo>
                  <a:pt x="12552" y="5278"/>
                </a:lnTo>
                <a:lnTo>
                  <a:pt x="14347" y="3095"/>
                </a:lnTo>
                <a:lnTo>
                  <a:pt x="16250" y="1005"/>
                </a:lnTo>
                <a:lnTo>
                  <a:pt x="17241" y="1"/>
                </a:lnTo>
                <a:lnTo>
                  <a:pt x="25988" y="8748"/>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956315" y="2288900"/>
            <a:ext cx="2442255" cy="2441467"/>
          </a:xfrm>
          <a:custGeom>
            <a:avLst/>
            <a:gdLst/>
            <a:ahLst/>
            <a:cxnLst/>
            <a:rect l="l" t="t" r="r" b="b"/>
            <a:pathLst>
              <a:path w="46497" h="46482" extrusionOk="0">
                <a:moveTo>
                  <a:pt x="13624" y="13610"/>
                </a:moveTo>
                <a:lnTo>
                  <a:pt x="12834" y="14400"/>
                </a:lnTo>
                <a:lnTo>
                  <a:pt x="11333" y="16061"/>
                </a:lnTo>
                <a:lnTo>
                  <a:pt x="9913" y="17776"/>
                </a:lnTo>
                <a:lnTo>
                  <a:pt x="8574" y="19571"/>
                </a:lnTo>
                <a:lnTo>
                  <a:pt x="7328" y="21419"/>
                </a:lnTo>
                <a:lnTo>
                  <a:pt x="6163" y="23335"/>
                </a:lnTo>
                <a:lnTo>
                  <a:pt x="5091" y="25317"/>
                </a:lnTo>
                <a:lnTo>
                  <a:pt x="4113" y="27353"/>
                </a:lnTo>
                <a:lnTo>
                  <a:pt x="3229" y="29430"/>
                </a:lnTo>
                <a:lnTo>
                  <a:pt x="2439" y="31573"/>
                </a:lnTo>
                <a:lnTo>
                  <a:pt x="1769" y="33756"/>
                </a:lnTo>
                <a:lnTo>
                  <a:pt x="1193" y="35980"/>
                </a:lnTo>
                <a:lnTo>
                  <a:pt x="724" y="38257"/>
                </a:lnTo>
                <a:lnTo>
                  <a:pt x="376" y="40561"/>
                </a:lnTo>
                <a:lnTo>
                  <a:pt x="135" y="42905"/>
                </a:lnTo>
                <a:lnTo>
                  <a:pt x="14" y="45290"/>
                </a:lnTo>
                <a:lnTo>
                  <a:pt x="1" y="46482"/>
                </a:lnTo>
                <a:lnTo>
                  <a:pt x="1" y="46482"/>
                </a:lnTo>
                <a:lnTo>
                  <a:pt x="11856" y="46482"/>
                </a:lnTo>
                <a:lnTo>
                  <a:pt x="11869" y="45584"/>
                </a:lnTo>
                <a:lnTo>
                  <a:pt x="11963" y="43816"/>
                </a:lnTo>
                <a:lnTo>
                  <a:pt x="12137" y="42075"/>
                </a:lnTo>
                <a:lnTo>
                  <a:pt x="12405" y="40347"/>
                </a:lnTo>
                <a:lnTo>
                  <a:pt x="12740" y="38659"/>
                </a:lnTo>
                <a:lnTo>
                  <a:pt x="13169" y="36998"/>
                </a:lnTo>
                <a:lnTo>
                  <a:pt x="13678" y="35377"/>
                </a:lnTo>
                <a:lnTo>
                  <a:pt x="14267" y="33783"/>
                </a:lnTo>
                <a:lnTo>
                  <a:pt x="14923" y="32229"/>
                </a:lnTo>
                <a:lnTo>
                  <a:pt x="15647" y="30716"/>
                </a:lnTo>
                <a:lnTo>
                  <a:pt x="16450" y="29242"/>
                </a:lnTo>
                <a:lnTo>
                  <a:pt x="17321" y="27822"/>
                </a:lnTo>
                <a:lnTo>
                  <a:pt x="18245" y="26429"/>
                </a:lnTo>
                <a:lnTo>
                  <a:pt x="19250" y="25103"/>
                </a:lnTo>
                <a:lnTo>
                  <a:pt x="20308" y="23817"/>
                </a:lnTo>
                <a:lnTo>
                  <a:pt x="21420" y="22585"/>
                </a:lnTo>
                <a:lnTo>
                  <a:pt x="22009" y="21995"/>
                </a:lnTo>
                <a:lnTo>
                  <a:pt x="22009" y="21995"/>
                </a:lnTo>
                <a:lnTo>
                  <a:pt x="22599" y="21406"/>
                </a:lnTo>
                <a:lnTo>
                  <a:pt x="23831" y="20294"/>
                </a:lnTo>
                <a:lnTo>
                  <a:pt x="25117" y="19236"/>
                </a:lnTo>
                <a:lnTo>
                  <a:pt x="26443" y="18231"/>
                </a:lnTo>
                <a:lnTo>
                  <a:pt x="27823" y="17307"/>
                </a:lnTo>
                <a:lnTo>
                  <a:pt x="29256" y="16436"/>
                </a:lnTo>
                <a:lnTo>
                  <a:pt x="30730" y="15632"/>
                </a:lnTo>
                <a:lnTo>
                  <a:pt x="32244" y="14909"/>
                </a:lnTo>
                <a:lnTo>
                  <a:pt x="33797" y="14253"/>
                </a:lnTo>
                <a:lnTo>
                  <a:pt x="35391" y="13663"/>
                </a:lnTo>
                <a:lnTo>
                  <a:pt x="37012" y="13154"/>
                </a:lnTo>
                <a:lnTo>
                  <a:pt x="38673" y="12739"/>
                </a:lnTo>
                <a:lnTo>
                  <a:pt x="40361" y="12391"/>
                </a:lnTo>
                <a:lnTo>
                  <a:pt x="42089" y="12123"/>
                </a:lnTo>
                <a:lnTo>
                  <a:pt x="43831" y="11949"/>
                </a:lnTo>
                <a:lnTo>
                  <a:pt x="45599" y="11855"/>
                </a:lnTo>
                <a:lnTo>
                  <a:pt x="46496" y="11855"/>
                </a:lnTo>
                <a:lnTo>
                  <a:pt x="46496" y="11855"/>
                </a:lnTo>
                <a:lnTo>
                  <a:pt x="46496" y="0"/>
                </a:lnTo>
                <a:lnTo>
                  <a:pt x="45291" y="0"/>
                </a:lnTo>
                <a:lnTo>
                  <a:pt x="42920" y="121"/>
                </a:lnTo>
                <a:lnTo>
                  <a:pt x="40575" y="362"/>
                </a:lnTo>
                <a:lnTo>
                  <a:pt x="38258" y="710"/>
                </a:lnTo>
                <a:lnTo>
                  <a:pt x="35994" y="1179"/>
                </a:lnTo>
                <a:lnTo>
                  <a:pt x="33771" y="1755"/>
                </a:lnTo>
                <a:lnTo>
                  <a:pt x="31587" y="2438"/>
                </a:lnTo>
                <a:lnTo>
                  <a:pt x="29444" y="3215"/>
                </a:lnTo>
                <a:lnTo>
                  <a:pt x="27368" y="4099"/>
                </a:lnTo>
                <a:lnTo>
                  <a:pt x="25332" y="5077"/>
                </a:lnTo>
                <a:lnTo>
                  <a:pt x="23349" y="6149"/>
                </a:lnTo>
                <a:lnTo>
                  <a:pt x="21433" y="7314"/>
                </a:lnTo>
                <a:lnTo>
                  <a:pt x="19585" y="8573"/>
                </a:lnTo>
                <a:lnTo>
                  <a:pt x="17790" y="9913"/>
                </a:lnTo>
                <a:lnTo>
                  <a:pt x="16062" y="11333"/>
                </a:lnTo>
                <a:lnTo>
                  <a:pt x="14414" y="12833"/>
                </a:lnTo>
                <a:lnTo>
                  <a:pt x="13624" y="136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2956315" y="2288900"/>
            <a:ext cx="2442255" cy="2441467"/>
          </a:xfrm>
          <a:custGeom>
            <a:avLst/>
            <a:gdLst/>
            <a:ahLst/>
            <a:cxnLst/>
            <a:rect l="l" t="t" r="r" b="b"/>
            <a:pathLst>
              <a:path w="46497" h="46482" fill="none" extrusionOk="0">
                <a:moveTo>
                  <a:pt x="46496" y="0"/>
                </a:moveTo>
                <a:lnTo>
                  <a:pt x="46496" y="11855"/>
                </a:lnTo>
                <a:lnTo>
                  <a:pt x="45599" y="11855"/>
                </a:lnTo>
                <a:lnTo>
                  <a:pt x="43831" y="11949"/>
                </a:lnTo>
                <a:lnTo>
                  <a:pt x="42089" y="12123"/>
                </a:lnTo>
                <a:lnTo>
                  <a:pt x="40361" y="12391"/>
                </a:lnTo>
                <a:lnTo>
                  <a:pt x="38673" y="12739"/>
                </a:lnTo>
                <a:lnTo>
                  <a:pt x="37012" y="13154"/>
                </a:lnTo>
                <a:lnTo>
                  <a:pt x="35391" y="13663"/>
                </a:lnTo>
                <a:lnTo>
                  <a:pt x="33797" y="14253"/>
                </a:lnTo>
                <a:lnTo>
                  <a:pt x="32244" y="14909"/>
                </a:lnTo>
                <a:lnTo>
                  <a:pt x="30730" y="15632"/>
                </a:lnTo>
                <a:lnTo>
                  <a:pt x="29256" y="16436"/>
                </a:lnTo>
                <a:lnTo>
                  <a:pt x="27823" y="17307"/>
                </a:lnTo>
                <a:lnTo>
                  <a:pt x="26443" y="18231"/>
                </a:lnTo>
                <a:lnTo>
                  <a:pt x="25117" y="19236"/>
                </a:lnTo>
                <a:lnTo>
                  <a:pt x="23831" y="20294"/>
                </a:lnTo>
                <a:lnTo>
                  <a:pt x="22599" y="21406"/>
                </a:lnTo>
                <a:lnTo>
                  <a:pt x="22009" y="21995"/>
                </a:lnTo>
                <a:lnTo>
                  <a:pt x="21420" y="22585"/>
                </a:lnTo>
                <a:lnTo>
                  <a:pt x="20308" y="23817"/>
                </a:lnTo>
                <a:lnTo>
                  <a:pt x="19250" y="25103"/>
                </a:lnTo>
                <a:lnTo>
                  <a:pt x="18245" y="26429"/>
                </a:lnTo>
                <a:lnTo>
                  <a:pt x="17321" y="27822"/>
                </a:lnTo>
                <a:lnTo>
                  <a:pt x="16450" y="29242"/>
                </a:lnTo>
                <a:lnTo>
                  <a:pt x="15647" y="30716"/>
                </a:lnTo>
                <a:lnTo>
                  <a:pt x="14923" y="32229"/>
                </a:lnTo>
                <a:lnTo>
                  <a:pt x="14267" y="33783"/>
                </a:lnTo>
                <a:lnTo>
                  <a:pt x="13678" y="35377"/>
                </a:lnTo>
                <a:lnTo>
                  <a:pt x="13169" y="36998"/>
                </a:lnTo>
                <a:lnTo>
                  <a:pt x="12740" y="38659"/>
                </a:lnTo>
                <a:lnTo>
                  <a:pt x="12405" y="40347"/>
                </a:lnTo>
                <a:lnTo>
                  <a:pt x="12137" y="42075"/>
                </a:lnTo>
                <a:lnTo>
                  <a:pt x="11963" y="43816"/>
                </a:lnTo>
                <a:lnTo>
                  <a:pt x="11869" y="45584"/>
                </a:lnTo>
                <a:lnTo>
                  <a:pt x="11856" y="46482"/>
                </a:lnTo>
                <a:lnTo>
                  <a:pt x="1" y="46482"/>
                </a:lnTo>
                <a:lnTo>
                  <a:pt x="14" y="45290"/>
                </a:lnTo>
                <a:lnTo>
                  <a:pt x="135" y="42905"/>
                </a:lnTo>
                <a:lnTo>
                  <a:pt x="376" y="40561"/>
                </a:lnTo>
                <a:lnTo>
                  <a:pt x="724" y="38257"/>
                </a:lnTo>
                <a:lnTo>
                  <a:pt x="1193" y="35980"/>
                </a:lnTo>
                <a:lnTo>
                  <a:pt x="1769" y="33756"/>
                </a:lnTo>
                <a:lnTo>
                  <a:pt x="2439" y="31573"/>
                </a:lnTo>
                <a:lnTo>
                  <a:pt x="3229" y="29430"/>
                </a:lnTo>
                <a:lnTo>
                  <a:pt x="4113" y="27353"/>
                </a:lnTo>
                <a:lnTo>
                  <a:pt x="5091" y="25317"/>
                </a:lnTo>
                <a:lnTo>
                  <a:pt x="6163" y="23335"/>
                </a:lnTo>
                <a:lnTo>
                  <a:pt x="7328" y="21419"/>
                </a:lnTo>
                <a:lnTo>
                  <a:pt x="8574" y="19571"/>
                </a:lnTo>
                <a:lnTo>
                  <a:pt x="9913" y="17776"/>
                </a:lnTo>
                <a:lnTo>
                  <a:pt x="11333" y="16061"/>
                </a:lnTo>
                <a:lnTo>
                  <a:pt x="12834" y="14400"/>
                </a:lnTo>
                <a:lnTo>
                  <a:pt x="13624" y="13610"/>
                </a:lnTo>
                <a:lnTo>
                  <a:pt x="14414" y="12833"/>
                </a:lnTo>
                <a:lnTo>
                  <a:pt x="16062" y="11333"/>
                </a:lnTo>
                <a:lnTo>
                  <a:pt x="17790" y="9913"/>
                </a:lnTo>
                <a:lnTo>
                  <a:pt x="19585" y="8573"/>
                </a:lnTo>
                <a:lnTo>
                  <a:pt x="21433" y="7314"/>
                </a:lnTo>
                <a:lnTo>
                  <a:pt x="23349" y="6149"/>
                </a:lnTo>
                <a:lnTo>
                  <a:pt x="25332" y="5077"/>
                </a:lnTo>
                <a:lnTo>
                  <a:pt x="27368" y="4099"/>
                </a:lnTo>
                <a:lnTo>
                  <a:pt x="29444" y="3215"/>
                </a:lnTo>
                <a:lnTo>
                  <a:pt x="31587" y="2438"/>
                </a:lnTo>
                <a:lnTo>
                  <a:pt x="33771" y="1755"/>
                </a:lnTo>
                <a:lnTo>
                  <a:pt x="35994" y="1179"/>
                </a:lnTo>
                <a:lnTo>
                  <a:pt x="38258" y="710"/>
                </a:lnTo>
                <a:lnTo>
                  <a:pt x="40575" y="362"/>
                </a:lnTo>
                <a:lnTo>
                  <a:pt x="42920" y="121"/>
                </a:lnTo>
                <a:lnTo>
                  <a:pt x="45291" y="0"/>
                </a:lnTo>
                <a:lnTo>
                  <a:pt x="46496" y="0"/>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579006" y="2911540"/>
            <a:ext cx="3105698" cy="1818836"/>
          </a:xfrm>
          <a:custGeom>
            <a:avLst/>
            <a:gdLst/>
            <a:ahLst/>
            <a:cxnLst/>
            <a:rect l="l" t="t" r="r" b="b"/>
            <a:pathLst>
              <a:path w="59128" h="34628" extrusionOk="0">
                <a:moveTo>
                  <a:pt x="10154" y="10141"/>
                </a:moveTo>
                <a:lnTo>
                  <a:pt x="9565" y="10731"/>
                </a:lnTo>
                <a:lnTo>
                  <a:pt x="8453" y="11963"/>
                </a:lnTo>
                <a:lnTo>
                  <a:pt x="7395" y="13249"/>
                </a:lnTo>
                <a:lnTo>
                  <a:pt x="6390" y="14575"/>
                </a:lnTo>
                <a:lnTo>
                  <a:pt x="5466" y="15968"/>
                </a:lnTo>
                <a:lnTo>
                  <a:pt x="4595" y="17388"/>
                </a:lnTo>
                <a:lnTo>
                  <a:pt x="3792" y="18862"/>
                </a:lnTo>
                <a:lnTo>
                  <a:pt x="3068" y="20375"/>
                </a:lnTo>
                <a:lnTo>
                  <a:pt x="2412" y="21929"/>
                </a:lnTo>
                <a:lnTo>
                  <a:pt x="1823" y="23523"/>
                </a:lnTo>
                <a:lnTo>
                  <a:pt x="1314" y="25144"/>
                </a:lnTo>
                <a:lnTo>
                  <a:pt x="885" y="26805"/>
                </a:lnTo>
                <a:lnTo>
                  <a:pt x="550" y="28493"/>
                </a:lnTo>
                <a:lnTo>
                  <a:pt x="282" y="30221"/>
                </a:lnTo>
                <a:lnTo>
                  <a:pt x="108" y="31962"/>
                </a:lnTo>
                <a:lnTo>
                  <a:pt x="14" y="33730"/>
                </a:lnTo>
                <a:lnTo>
                  <a:pt x="1" y="34628"/>
                </a:lnTo>
                <a:lnTo>
                  <a:pt x="1" y="34628"/>
                </a:lnTo>
                <a:lnTo>
                  <a:pt x="12633" y="34628"/>
                </a:lnTo>
                <a:lnTo>
                  <a:pt x="12659" y="33489"/>
                </a:lnTo>
                <a:lnTo>
                  <a:pt x="12887" y="31279"/>
                </a:lnTo>
                <a:lnTo>
                  <a:pt x="13316" y="29122"/>
                </a:lnTo>
                <a:lnTo>
                  <a:pt x="13959" y="27060"/>
                </a:lnTo>
                <a:lnTo>
                  <a:pt x="14803" y="25090"/>
                </a:lnTo>
                <a:lnTo>
                  <a:pt x="15821" y="23215"/>
                </a:lnTo>
                <a:lnTo>
                  <a:pt x="16999" y="21460"/>
                </a:lnTo>
                <a:lnTo>
                  <a:pt x="18352" y="19826"/>
                </a:lnTo>
                <a:lnTo>
                  <a:pt x="19076" y="19076"/>
                </a:lnTo>
                <a:lnTo>
                  <a:pt x="19076" y="19076"/>
                </a:lnTo>
                <a:lnTo>
                  <a:pt x="19839" y="18339"/>
                </a:lnTo>
                <a:lnTo>
                  <a:pt x="21474" y="16986"/>
                </a:lnTo>
                <a:lnTo>
                  <a:pt x="23228" y="15807"/>
                </a:lnTo>
                <a:lnTo>
                  <a:pt x="25090" y="14789"/>
                </a:lnTo>
                <a:lnTo>
                  <a:pt x="27073" y="13959"/>
                </a:lnTo>
                <a:lnTo>
                  <a:pt x="29136" y="13316"/>
                </a:lnTo>
                <a:lnTo>
                  <a:pt x="31292" y="12874"/>
                </a:lnTo>
                <a:lnTo>
                  <a:pt x="33503" y="12646"/>
                </a:lnTo>
                <a:lnTo>
                  <a:pt x="34641" y="12633"/>
                </a:lnTo>
                <a:lnTo>
                  <a:pt x="34641" y="12633"/>
                </a:lnTo>
                <a:lnTo>
                  <a:pt x="35780" y="12646"/>
                </a:lnTo>
                <a:lnTo>
                  <a:pt x="37990" y="12874"/>
                </a:lnTo>
                <a:lnTo>
                  <a:pt x="40147" y="13316"/>
                </a:lnTo>
                <a:lnTo>
                  <a:pt x="42210" y="13959"/>
                </a:lnTo>
                <a:lnTo>
                  <a:pt x="44179" y="14789"/>
                </a:lnTo>
                <a:lnTo>
                  <a:pt x="46054" y="15807"/>
                </a:lnTo>
                <a:lnTo>
                  <a:pt x="47809" y="16986"/>
                </a:lnTo>
                <a:lnTo>
                  <a:pt x="49443" y="18339"/>
                </a:lnTo>
                <a:lnTo>
                  <a:pt x="50193" y="19076"/>
                </a:lnTo>
                <a:lnTo>
                  <a:pt x="50193" y="19076"/>
                </a:lnTo>
                <a:lnTo>
                  <a:pt x="59128" y="10141"/>
                </a:lnTo>
                <a:lnTo>
                  <a:pt x="58539" y="9552"/>
                </a:lnTo>
                <a:lnTo>
                  <a:pt x="57306" y="8440"/>
                </a:lnTo>
                <a:lnTo>
                  <a:pt x="56020" y="7382"/>
                </a:lnTo>
                <a:lnTo>
                  <a:pt x="54694" y="6377"/>
                </a:lnTo>
                <a:lnTo>
                  <a:pt x="53314" y="5453"/>
                </a:lnTo>
                <a:lnTo>
                  <a:pt x="51881" y="4582"/>
                </a:lnTo>
                <a:lnTo>
                  <a:pt x="50408" y="3778"/>
                </a:lnTo>
                <a:lnTo>
                  <a:pt x="48894" y="3055"/>
                </a:lnTo>
                <a:lnTo>
                  <a:pt x="47340" y="2399"/>
                </a:lnTo>
                <a:lnTo>
                  <a:pt x="45746" y="1809"/>
                </a:lnTo>
                <a:lnTo>
                  <a:pt x="44125" y="1300"/>
                </a:lnTo>
                <a:lnTo>
                  <a:pt x="42464" y="885"/>
                </a:lnTo>
                <a:lnTo>
                  <a:pt x="40776" y="537"/>
                </a:lnTo>
                <a:lnTo>
                  <a:pt x="39048" y="269"/>
                </a:lnTo>
                <a:lnTo>
                  <a:pt x="37307" y="95"/>
                </a:lnTo>
                <a:lnTo>
                  <a:pt x="35539" y="1"/>
                </a:lnTo>
                <a:lnTo>
                  <a:pt x="34641" y="1"/>
                </a:lnTo>
                <a:lnTo>
                  <a:pt x="34641" y="1"/>
                </a:lnTo>
                <a:lnTo>
                  <a:pt x="33744" y="1"/>
                </a:lnTo>
                <a:lnTo>
                  <a:pt x="31976" y="95"/>
                </a:lnTo>
                <a:lnTo>
                  <a:pt x="30234" y="269"/>
                </a:lnTo>
                <a:lnTo>
                  <a:pt x="28506" y="537"/>
                </a:lnTo>
                <a:lnTo>
                  <a:pt x="26818" y="885"/>
                </a:lnTo>
                <a:lnTo>
                  <a:pt x="25157" y="1300"/>
                </a:lnTo>
                <a:lnTo>
                  <a:pt x="23536" y="1809"/>
                </a:lnTo>
                <a:lnTo>
                  <a:pt x="21942" y="2399"/>
                </a:lnTo>
                <a:lnTo>
                  <a:pt x="20389" y="3055"/>
                </a:lnTo>
                <a:lnTo>
                  <a:pt x="18875" y="3778"/>
                </a:lnTo>
                <a:lnTo>
                  <a:pt x="17401" y="4582"/>
                </a:lnTo>
                <a:lnTo>
                  <a:pt x="15968" y="5453"/>
                </a:lnTo>
                <a:lnTo>
                  <a:pt x="14588" y="6377"/>
                </a:lnTo>
                <a:lnTo>
                  <a:pt x="13262" y="7382"/>
                </a:lnTo>
                <a:lnTo>
                  <a:pt x="11976" y="8440"/>
                </a:lnTo>
                <a:lnTo>
                  <a:pt x="10744" y="9552"/>
                </a:lnTo>
                <a:lnTo>
                  <a:pt x="10154" y="1014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3579006" y="2911540"/>
            <a:ext cx="3105698" cy="1818836"/>
          </a:xfrm>
          <a:custGeom>
            <a:avLst/>
            <a:gdLst/>
            <a:ahLst/>
            <a:cxnLst/>
            <a:rect l="l" t="t" r="r" b="b"/>
            <a:pathLst>
              <a:path w="59128" h="34628" fill="none" extrusionOk="0">
                <a:moveTo>
                  <a:pt x="59128" y="10141"/>
                </a:moveTo>
                <a:lnTo>
                  <a:pt x="50193" y="19076"/>
                </a:lnTo>
                <a:lnTo>
                  <a:pt x="49443" y="18339"/>
                </a:lnTo>
                <a:lnTo>
                  <a:pt x="47809" y="16986"/>
                </a:lnTo>
                <a:lnTo>
                  <a:pt x="46054" y="15807"/>
                </a:lnTo>
                <a:lnTo>
                  <a:pt x="44179" y="14789"/>
                </a:lnTo>
                <a:lnTo>
                  <a:pt x="42210" y="13959"/>
                </a:lnTo>
                <a:lnTo>
                  <a:pt x="40147" y="13316"/>
                </a:lnTo>
                <a:lnTo>
                  <a:pt x="37990" y="12874"/>
                </a:lnTo>
                <a:lnTo>
                  <a:pt x="35780" y="12646"/>
                </a:lnTo>
                <a:lnTo>
                  <a:pt x="34641" y="12633"/>
                </a:lnTo>
                <a:lnTo>
                  <a:pt x="33503" y="12646"/>
                </a:lnTo>
                <a:lnTo>
                  <a:pt x="31292" y="12874"/>
                </a:lnTo>
                <a:lnTo>
                  <a:pt x="29136" y="13316"/>
                </a:lnTo>
                <a:lnTo>
                  <a:pt x="27073" y="13959"/>
                </a:lnTo>
                <a:lnTo>
                  <a:pt x="25090" y="14789"/>
                </a:lnTo>
                <a:lnTo>
                  <a:pt x="23228" y="15807"/>
                </a:lnTo>
                <a:lnTo>
                  <a:pt x="21474" y="16986"/>
                </a:lnTo>
                <a:lnTo>
                  <a:pt x="19839" y="18339"/>
                </a:lnTo>
                <a:lnTo>
                  <a:pt x="19076" y="19076"/>
                </a:lnTo>
                <a:lnTo>
                  <a:pt x="18352" y="19826"/>
                </a:lnTo>
                <a:lnTo>
                  <a:pt x="16999" y="21460"/>
                </a:lnTo>
                <a:lnTo>
                  <a:pt x="15821" y="23215"/>
                </a:lnTo>
                <a:lnTo>
                  <a:pt x="14803" y="25090"/>
                </a:lnTo>
                <a:lnTo>
                  <a:pt x="13959" y="27060"/>
                </a:lnTo>
                <a:lnTo>
                  <a:pt x="13316" y="29122"/>
                </a:lnTo>
                <a:lnTo>
                  <a:pt x="12887" y="31279"/>
                </a:lnTo>
                <a:lnTo>
                  <a:pt x="12659" y="33489"/>
                </a:lnTo>
                <a:lnTo>
                  <a:pt x="12633" y="34628"/>
                </a:lnTo>
                <a:lnTo>
                  <a:pt x="1" y="34628"/>
                </a:lnTo>
                <a:lnTo>
                  <a:pt x="14" y="33730"/>
                </a:lnTo>
                <a:lnTo>
                  <a:pt x="108" y="31962"/>
                </a:lnTo>
                <a:lnTo>
                  <a:pt x="282" y="30221"/>
                </a:lnTo>
                <a:lnTo>
                  <a:pt x="550" y="28493"/>
                </a:lnTo>
                <a:lnTo>
                  <a:pt x="885" y="26805"/>
                </a:lnTo>
                <a:lnTo>
                  <a:pt x="1314" y="25144"/>
                </a:lnTo>
                <a:lnTo>
                  <a:pt x="1823" y="23523"/>
                </a:lnTo>
                <a:lnTo>
                  <a:pt x="2412" y="21929"/>
                </a:lnTo>
                <a:lnTo>
                  <a:pt x="3068" y="20375"/>
                </a:lnTo>
                <a:lnTo>
                  <a:pt x="3792" y="18862"/>
                </a:lnTo>
                <a:lnTo>
                  <a:pt x="4595" y="17388"/>
                </a:lnTo>
                <a:lnTo>
                  <a:pt x="5466" y="15968"/>
                </a:lnTo>
                <a:lnTo>
                  <a:pt x="6390" y="14575"/>
                </a:lnTo>
                <a:lnTo>
                  <a:pt x="7395" y="13249"/>
                </a:lnTo>
                <a:lnTo>
                  <a:pt x="8453" y="11963"/>
                </a:lnTo>
                <a:lnTo>
                  <a:pt x="9565" y="10731"/>
                </a:lnTo>
                <a:lnTo>
                  <a:pt x="10154" y="10141"/>
                </a:lnTo>
                <a:lnTo>
                  <a:pt x="10744" y="9552"/>
                </a:lnTo>
                <a:lnTo>
                  <a:pt x="11976" y="8440"/>
                </a:lnTo>
                <a:lnTo>
                  <a:pt x="13262" y="7382"/>
                </a:lnTo>
                <a:lnTo>
                  <a:pt x="14588" y="6377"/>
                </a:lnTo>
                <a:lnTo>
                  <a:pt x="15968" y="5453"/>
                </a:lnTo>
                <a:lnTo>
                  <a:pt x="17401" y="4582"/>
                </a:lnTo>
                <a:lnTo>
                  <a:pt x="18875" y="3778"/>
                </a:lnTo>
                <a:lnTo>
                  <a:pt x="20389" y="3055"/>
                </a:lnTo>
                <a:lnTo>
                  <a:pt x="21942" y="2399"/>
                </a:lnTo>
                <a:lnTo>
                  <a:pt x="23536" y="1809"/>
                </a:lnTo>
                <a:lnTo>
                  <a:pt x="25157" y="1300"/>
                </a:lnTo>
                <a:lnTo>
                  <a:pt x="26818" y="885"/>
                </a:lnTo>
                <a:lnTo>
                  <a:pt x="28506" y="537"/>
                </a:lnTo>
                <a:lnTo>
                  <a:pt x="30234" y="269"/>
                </a:lnTo>
                <a:lnTo>
                  <a:pt x="31976" y="95"/>
                </a:lnTo>
                <a:lnTo>
                  <a:pt x="33744" y="1"/>
                </a:lnTo>
                <a:lnTo>
                  <a:pt x="34641" y="1"/>
                </a:lnTo>
                <a:lnTo>
                  <a:pt x="35539" y="1"/>
                </a:lnTo>
                <a:lnTo>
                  <a:pt x="37307" y="95"/>
                </a:lnTo>
                <a:lnTo>
                  <a:pt x="39048" y="269"/>
                </a:lnTo>
                <a:lnTo>
                  <a:pt x="40776" y="537"/>
                </a:lnTo>
                <a:lnTo>
                  <a:pt x="42464" y="885"/>
                </a:lnTo>
                <a:lnTo>
                  <a:pt x="44125" y="1300"/>
                </a:lnTo>
                <a:lnTo>
                  <a:pt x="45746" y="1809"/>
                </a:lnTo>
                <a:lnTo>
                  <a:pt x="47340" y="2399"/>
                </a:lnTo>
                <a:lnTo>
                  <a:pt x="48894" y="3055"/>
                </a:lnTo>
                <a:lnTo>
                  <a:pt x="50408" y="3778"/>
                </a:lnTo>
                <a:lnTo>
                  <a:pt x="51881" y="4582"/>
                </a:lnTo>
                <a:lnTo>
                  <a:pt x="53314" y="5453"/>
                </a:lnTo>
                <a:lnTo>
                  <a:pt x="54694" y="6377"/>
                </a:lnTo>
                <a:lnTo>
                  <a:pt x="56020" y="7382"/>
                </a:lnTo>
                <a:lnTo>
                  <a:pt x="57306" y="8440"/>
                </a:lnTo>
                <a:lnTo>
                  <a:pt x="58539" y="9552"/>
                </a:lnTo>
                <a:lnTo>
                  <a:pt x="59128" y="10141"/>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242509" y="3575045"/>
            <a:ext cx="2312045" cy="1155340"/>
          </a:xfrm>
          <a:custGeom>
            <a:avLst/>
            <a:gdLst/>
            <a:ahLst/>
            <a:cxnLst/>
            <a:rect l="l" t="t" r="r" b="b"/>
            <a:pathLst>
              <a:path w="44018" h="21996" extrusionOk="0">
                <a:moveTo>
                  <a:pt x="6444" y="6444"/>
                </a:moveTo>
                <a:lnTo>
                  <a:pt x="5720" y="7194"/>
                </a:lnTo>
                <a:lnTo>
                  <a:pt x="4367" y="8828"/>
                </a:lnTo>
                <a:lnTo>
                  <a:pt x="3189" y="10583"/>
                </a:lnTo>
                <a:lnTo>
                  <a:pt x="2171" y="12458"/>
                </a:lnTo>
                <a:lnTo>
                  <a:pt x="1327" y="14428"/>
                </a:lnTo>
                <a:lnTo>
                  <a:pt x="684" y="16490"/>
                </a:lnTo>
                <a:lnTo>
                  <a:pt x="255" y="18647"/>
                </a:lnTo>
                <a:lnTo>
                  <a:pt x="27" y="20857"/>
                </a:lnTo>
                <a:lnTo>
                  <a:pt x="1" y="21996"/>
                </a:lnTo>
                <a:lnTo>
                  <a:pt x="1" y="21996"/>
                </a:lnTo>
                <a:lnTo>
                  <a:pt x="12231" y="21996"/>
                </a:lnTo>
                <a:lnTo>
                  <a:pt x="12231" y="21500"/>
                </a:lnTo>
                <a:lnTo>
                  <a:pt x="12338" y="20509"/>
                </a:lnTo>
                <a:lnTo>
                  <a:pt x="12525" y="19558"/>
                </a:lnTo>
                <a:lnTo>
                  <a:pt x="12820" y="18634"/>
                </a:lnTo>
                <a:lnTo>
                  <a:pt x="13182" y="17750"/>
                </a:lnTo>
                <a:lnTo>
                  <a:pt x="13637" y="16919"/>
                </a:lnTo>
                <a:lnTo>
                  <a:pt x="14173" y="16142"/>
                </a:lnTo>
                <a:lnTo>
                  <a:pt x="14762" y="15419"/>
                </a:lnTo>
                <a:lnTo>
                  <a:pt x="15097" y="15084"/>
                </a:lnTo>
                <a:lnTo>
                  <a:pt x="15097" y="15084"/>
                </a:lnTo>
                <a:lnTo>
                  <a:pt x="15432" y="14749"/>
                </a:lnTo>
                <a:lnTo>
                  <a:pt x="16155" y="14160"/>
                </a:lnTo>
                <a:lnTo>
                  <a:pt x="16932" y="13624"/>
                </a:lnTo>
                <a:lnTo>
                  <a:pt x="17763" y="13182"/>
                </a:lnTo>
                <a:lnTo>
                  <a:pt x="18647" y="12807"/>
                </a:lnTo>
                <a:lnTo>
                  <a:pt x="19558" y="12525"/>
                </a:lnTo>
                <a:lnTo>
                  <a:pt x="20522" y="12325"/>
                </a:lnTo>
                <a:lnTo>
                  <a:pt x="21500" y="12231"/>
                </a:lnTo>
                <a:lnTo>
                  <a:pt x="22009" y="12217"/>
                </a:lnTo>
                <a:lnTo>
                  <a:pt x="22009" y="12217"/>
                </a:lnTo>
                <a:lnTo>
                  <a:pt x="22518" y="12231"/>
                </a:lnTo>
                <a:lnTo>
                  <a:pt x="23496" y="12325"/>
                </a:lnTo>
                <a:lnTo>
                  <a:pt x="24461" y="12525"/>
                </a:lnTo>
                <a:lnTo>
                  <a:pt x="25371" y="12807"/>
                </a:lnTo>
                <a:lnTo>
                  <a:pt x="26256" y="13182"/>
                </a:lnTo>
                <a:lnTo>
                  <a:pt x="27086" y="13624"/>
                </a:lnTo>
                <a:lnTo>
                  <a:pt x="27863" y="14160"/>
                </a:lnTo>
                <a:lnTo>
                  <a:pt x="28586" y="14749"/>
                </a:lnTo>
                <a:lnTo>
                  <a:pt x="28921" y="15084"/>
                </a:lnTo>
                <a:lnTo>
                  <a:pt x="28921" y="15084"/>
                </a:lnTo>
                <a:lnTo>
                  <a:pt x="29256" y="15419"/>
                </a:lnTo>
                <a:lnTo>
                  <a:pt x="29845" y="16142"/>
                </a:lnTo>
                <a:lnTo>
                  <a:pt x="30381" y="16919"/>
                </a:lnTo>
                <a:lnTo>
                  <a:pt x="30837" y="17750"/>
                </a:lnTo>
                <a:lnTo>
                  <a:pt x="31198" y="18634"/>
                </a:lnTo>
                <a:lnTo>
                  <a:pt x="31493" y="19558"/>
                </a:lnTo>
                <a:lnTo>
                  <a:pt x="31681" y="20509"/>
                </a:lnTo>
                <a:lnTo>
                  <a:pt x="31788" y="21500"/>
                </a:lnTo>
                <a:lnTo>
                  <a:pt x="31788" y="21996"/>
                </a:lnTo>
                <a:lnTo>
                  <a:pt x="31788" y="21996"/>
                </a:lnTo>
                <a:lnTo>
                  <a:pt x="44018" y="21996"/>
                </a:lnTo>
                <a:lnTo>
                  <a:pt x="43991" y="20857"/>
                </a:lnTo>
                <a:lnTo>
                  <a:pt x="43777" y="18647"/>
                </a:lnTo>
                <a:lnTo>
                  <a:pt x="43335" y="16490"/>
                </a:lnTo>
                <a:lnTo>
                  <a:pt x="42692" y="14428"/>
                </a:lnTo>
                <a:lnTo>
                  <a:pt x="41848" y="12458"/>
                </a:lnTo>
                <a:lnTo>
                  <a:pt x="40830" y="10583"/>
                </a:lnTo>
                <a:lnTo>
                  <a:pt x="39651" y="8828"/>
                </a:lnTo>
                <a:lnTo>
                  <a:pt x="38298" y="7194"/>
                </a:lnTo>
                <a:lnTo>
                  <a:pt x="37561" y="6444"/>
                </a:lnTo>
                <a:lnTo>
                  <a:pt x="37561" y="6444"/>
                </a:lnTo>
                <a:lnTo>
                  <a:pt x="36811" y="5707"/>
                </a:lnTo>
                <a:lnTo>
                  <a:pt x="35177" y="4354"/>
                </a:lnTo>
                <a:lnTo>
                  <a:pt x="33422" y="3175"/>
                </a:lnTo>
                <a:lnTo>
                  <a:pt x="31547" y="2157"/>
                </a:lnTo>
                <a:lnTo>
                  <a:pt x="29578" y="1327"/>
                </a:lnTo>
                <a:lnTo>
                  <a:pt x="27515" y="684"/>
                </a:lnTo>
                <a:lnTo>
                  <a:pt x="25358" y="242"/>
                </a:lnTo>
                <a:lnTo>
                  <a:pt x="23148" y="14"/>
                </a:lnTo>
                <a:lnTo>
                  <a:pt x="22009" y="1"/>
                </a:lnTo>
                <a:lnTo>
                  <a:pt x="22009" y="1"/>
                </a:lnTo>
                <a:lnTo>
                  <a:pt x="20871" y="14"/>
                </a:lnTo>
                <a:lnTo>
                  <a:pt x="18660" y="242"/>
                </a:lnTo>
                <a:lnTo>
                  <a:pt x="16504" y="684"/>
                </a:lnTo>
                <a:lnTo>
                  <a:pt x="14441" y="1327"/>
                </a:lnTo>
                <a:lnTo>
                  <a:pt x="12458" y="2157"/>
                </a:lnTo>
                <a:lnTo>
                  <a:pt x="10596" y="3175"/>
                </a:lnTo>
                <a:lnTo>
                  <a:pt x="8842" y="4354"/>
                </a:lnTo>
                <a:lnTo>
                  <a:pt x="7207" y="5707"/>
                </a:lnTo>
                <a:lnTo>
                  <a:pt x="6444" y="644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4242509" y="3575045"/>
            <a:ext cx="2312045" cy="1155340"/>
          </a:xfrm>
          <a:custGeom>
            <a:avLst/>
            <a:gdLst/>
            <a:ahLst/>
            <a:cxnLst/>
            <a:rect l="l" t="t" r="r" b="b"/>
            <a:pathLst>
              <a:path w="44018" h="21996" fill="none" extrusionOk="0">
                <a:moveTo>
                  <a:pt x="44018" y="21996"/>
                </a:moveTo>
                <a:lnTo>
                  <a:pt x="31788" y="21996"/>
                </a:lnTo>
                <a:lnTo>
                  <a:pt x="31788" y="21500"/>
                </a:lnTo>
                <a:lnTo>
                  <a:pt x="31681" y="20509"/>
                </a:lnTo>
                <a:lnTo>
                  <a:pt x="31493" y="19558"/>
                </a:lnTo>
                <a:lnTo>
                  <a:pt x="31198" y="18634"/>
                </a:lnTo>
                <a:lnTo>
                  <a:pt x="30837" y="17750"/>
                </a:lnTo>
                <a:lnTo>
                  <a:pt x="30381" y="16919"/>
                </a:lnTo>
                <a:lnTo>
                  <a:pt x="29845" y="16142"/>
                </a:lnTo>
                <a:lnTo>
                  <a:pt x="29256" y="15419"/>
                </a:lnTo>
                <a:lnTo>
                  <a:pt x="28921" y="15084"/>
                </a:lnTo>
                <a:lnTo>
                  <a:pt x="28586" y="14749"/>
                </a:lnTo>
                <a:lnTo>
                  <a:pt x="27863" y="14160"/>
                </a:lnTo>
                <a:lnTo>
                  <a:pt x="27086" y="13624"/>
                </a:lnTo>
                <a:lnTo>
                  <a:pt x="26256" y="13182"/>
                </a:lnTo>
                <a:lnTo>
                  <a:pt x="25371" y="12807"/>
                </a:lnTo>
                <a:lnTo>
                  <a:pt x="24461" y="12525"/>
                </a:lnTo>
                <a:lnTo>
                  <a:pt x="23496" y="12325"/>
                </a:lnTo>
                <a:lnTo>
                  <a:pt x="22518" y="12231"/>
                </a:lnTo>
                <a:lnTo>
                  <a:pt x="22009" y="12217"/>
                </a:lnTo>
                <a:lnTo>
                  <a:pt x="21500" y="12231"/>
                </a:lnTo>
                <a:lnTo>
                  <a:pt x="20522" y="12325"/>
                </a:lnTo>
                <a:lnTo>
                  <a:pt x="19558" y="12525"/>
                </a:lnTo>
                <a:lnTo>
                  <a:pt x="18647" y="12807"/>
                </a:lnTo>
                <a:lnTo>
                  <a:pt x="17763" y="13182"/>
                </a:lnTo>
                <a:lnTo>
                  <a:pt x="16932" y="13624"/>
                </a:lnTo>
                <a:lnTo>
                  <a:pt x="16155" y="14160"/>
                </a:lnTo>
                <a:lnTo>
                  <a:pt x="15432" y="14749"/>
                </a:lnTo>
                <a:lnTo>
                  <a:pt x="15097" y="15084"/>
                </a:lnTo>
                <a:lnTo>
                  <a:pt x="14762" y="15419"/>
                </a:lnTo>
                <a:lnTo>
                  <a:pt x="14173" y="16142"/>
                </a:lnTo>
                <a:lnTo>
                  <a:pt x="13637" y="16919"/>
                </a:lnTo>
                <a:lnTo>
                  <a:pt x="13182" y="17750"/>
                </a:lnTo>
                <a:lnTo>
                  <a:pt x="12820" y="18634"/>
                </a:lnTo>
                <a:lnTo>
                  <a:pt x="12525" y="19558"/>
                </a:lnTo>
                <a:lnTo>
                  <a:pt x="12338" y="20509"/>
                </a:lnTo>
                <a:lnTo>
                  <a:pt x="12231" y="21500"/>
                </a:lnTo>
                <a:lnTo>
                  <a:pt x="12231" y="21996"/>
                </a:lnTo>
                <a:lnTo>
                  <a:pt x="1" y="21996"/>
                </a:lnTo>
                <a:lnTo>
                  <a:pt x="27" y="20857"/>
                </a:lnTo>
                <a:lnTo>
                  <a:pt x="255" y="18647"/>
                </a:lnTo>
                <a:lnTo>
                  <a:pt x="684" y="16490"/>
                </a:lnTo>
                <a:lnTo>
                  <a:pt x="1327" y="14428"/>
                </a:lnTo>
                <a:lnTo>
                  <a:pt x="2171" y="12458"/>
                </a:lnTo>
                <a:lnTo>
                  <a:pt x="3189" y="10583"/>
                </a:lnTo>
                <a:lnTo>
                  <a:pt x="4367" y="8828"/>
                </a:lnTo>
                <a:lnTo>
                  <a:pt x="5720" y="7194"/>
                </a:lnTo>
                <a:lnTo>
                  <a:pt x="6444" y="6444"/>
                </a:lnTo>
                <a:lnTo>
                  <a:pt x="7207" y="5707"/>
                </a:lnTo>
                <a:lnTo>
                  <a:pt x="8842" y="4354"/>
                </a:lnTo>
                <a:lnTo>
                  <a:pt x="10596" y="3175"/>
                </a:lnTo>
                <a:lnTo>
                  <a:pt x="12458" y="2157"/>
                </a:lnTo>
                <a:lnTo>
                  <a:pt x="14441" y="1327"/>
                </a:lnTo>
                <a:lnTo>
                  <a:pt x="16504" y="684"/>
                </a:lnTo>
                <a:lnTo>
                  <a:pt x="18660" y="242"/>
                </a:lnTo>
                <a:lnTo>
                  <a:pt x="20871" y="14"/>
                </a:lnTo>
                <a:lnTo>
                  <a:pt x="22009" y="1"/>
                </a:lnTo>
                <a:lnTo>
                  <a:pt x="23148" y="14"/>
                </a:lnTo>
                <a:lnTo>
                  <a:pt x="25358" y="242"/>
                </a:lnTo>
                <a:lnTo>
                  <a:pt x="27515" y="684"/>
                </a:lnTo>
                <a:lnTo>
                  <a:pt x="29578" y="1327"/>
                </a:lnTo>
                <a:lnTo>
                  <a:pt x="31547" y="2157"/>
                </a:lnTo>
                <a:lnTo>
                  <a:pt x="33422" y="3175"/>
                </a:lnTo>
                <a:lnTo>
                  <a:pt x="35177" y="4354"/>
                </a:lnTo>
                <a:lnTo>
                  <a:pt x="36811" y="5707"/>
                </a:lnTo>
                <a:lnTo>
                  <a:pt x="37561" y="6444"/>
                </a:lnTo>
                <a:lnTo>
                  <a:pt x="38298" y="7194"/>
                </a:lnTo>
                <a:lnTo>
                  <a:pt x="39651" y="8828"/>
                </a:lnTo>
                <a:lnTo>
                  <a:pt x="40830" y="10583"/>
                </a:lnTo>
                <a:lnTo>
                  <a:pt x="41848" y="12458"/>
                </a:lnTo>
                <a:lnTo>
                  <a:pt x="42692" y="14428"/>
                </a:lnTo>
                <a:lnTo>
                  <a:pt x="43335" y="16490"/>
                </a:lnTo>
                <a:lnTo>
                  <a:pt x="43777" y="18647"/>
                </a:lnTo>
                <a:lnTo>
                  <a:pt x="43991" y="20857"/>
                </a:lnTo>
                <a:lnTo>
                  <a:pt x="44018" y="21996"/>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7"/>
          <p:cNvGrpSpPr/>
          <p:nvPr/>
        </p:nvGrpSpPr>
        <p:grpSpPr>
          <a:xfrm>
            <a:off x="6806977" y="1050038"/>
            <a:ext cx="1879822" cy="1048800"/>
            <a:chOff x="6806977" y="1126238"/>
            <a:chExt cx="1879822" cy="1048800"/>
          </a:xfrm>
        </p:grpSpPr>
        <p:sp>
          <p:nvSpPr>
            <p:cNvPr id="142" name="Google Shape;142;p17"/>
            <p:cNvSpPr txBox="1"/>
            <p:nvPr/>
          </p:nvSpPr>
          <p:spPr>
            <a:xfrm>
              <a:off x="6806977"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130" name="Google Shape;130;p17"/>
            <p:cNvSpPr txBox="1"/>
            <p:nvPr/>
          </p:nvSpPr>
          <p:spPr>
            <a:xfrm>
              <a:off x="6806998"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3" name="Google Shape;143;p17"/>
          <p:cNvGrpSpPr/>
          <p:nvPr/>
        </p:nvGrpSpPr>
        <p:grpSpPr>
          <a:xfrm>
            <a:off x="4690385" y="1050038"/>
            <a:ext cx="1879822" cy="1048800"/>
            <a:chOff x="4699189" y="1126238"/>
            <a:chExt cx="1879822" cy="1048800"/>
          </a:xfrm>
        </p:grpSpPr>
        <p:sp>
          <p:nvSpPr>
            <p:cNvPr id="144" name="Google Shape;144;p17"/>
            <p:cNvSpPr txBox="1"/>
            <p:nvPr/>
          </p:nvSpPr>
          <p:spPr>
            <a:xfrm>
              <a:off x="4699189"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Venus</a:t>
              </a:r>
              <a:endParaRPr sz="1800" b="1">
                <a:solidFill>
                  <a:schemeClr val="accent5"/>
                </a:solidFill>
                <a:latin typeface="Fira Sans Extra Condensed"/>
                <a:ea typeface="Fira Sans Extra Condensed"/>
                <a:cs typeface="Fira Sans Extra Condensed"/>
                <a:sym typeface="Fira Sans Extra Condensed"/>
              </a:endParaRPr>
            </a:p>
          </p:txBody>
        </p:sp>
        <p:sp>
          <p:nvSpPr>
            <p:cNvPr id="145" name="Google Shape;145;p17"/>
            <p:cNvSpPr txBox="1"/>
            <p:nvPr/>
          </p:nvSpPr>
          <p:spPr>
            <a:xfrm>
              <a:off x="4699211"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ctr" rtl="0">
                <a:spcBef>
                  <a:spcPts val="1600"/>
                </a:spcBef>
                <a:spcAft>
                  <a:spcPts val="0"/>
                </a:spcAft>
                <a:buNone/>
              </a:pP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6" name="Google Shape;146;p17"/>
          <p:cNvGrpSpPr/>
          <p:nvPr/>
        </p:nvGrpSpPr>
        <p:grpSpPr>
          <a:xfrm>
            <a:off x="2573793" y="1050038"/>
            <a:ext cx="1879822" cy="1048800"/>
            <a:chOff x="2591414" y="1126238"/>
            <a:chExt cx="1879822" cy="1048800"/>
          </a:xfrm>
        </p:grpSpPr>
        <p:sp>
          <p:nvSpPr>
            <p:cNvPr id="147" name="Google Shape;147;p17"/>
            <p:cNvSpPr txBox="1"/>
            <p:nvPr/>
          </p:nvSpPr>
          <p:spPr>
            <a:xfrm>
              <a:off x="2591414"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Mercury</a:t>
              </a:r>
              <a:endParaRPr sz="1800" b="1">
                <a:solidFill>
                  <a:schemeClr val="accent3"/>
                </a:solidFill>
                <a:latin typeface="Fira Sans Extra Condensed"/>
                <a:ea typeface="Fira Sans Extra Condensed"/>
                <a:cs typeface="Fira Sans Extra Condensed"/>
                <a:sym typeface="Fira Sans Extra Condensed"/>
              </a:endParaRPr>
            </a:p>
          </p:txBody>
        </p:sp>
        <p:sp>
          <p:nvSpPr>
            <p:cNvPr id="148" name="Google Shape;148;p17"/>
            <p:cNvSpPr txBox="1"/>
            <p:nvPr/>
          </p:nvSpPr>
          <p:spPr>
            <a:xfrm>
              <a:off x="2591436"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149" name="Google Shape;149;p17"/>
          <p:cNvGrpSpPr/>
          <p:nvPr/>
        </p:nvGrpSpPr>
        <p:grpSpPr>
          <a:xfrm>
            <a:off x="457202" y="1050050"/>
            <a:ext cx="1879822" cy="1048800"/>
            <a:chOff x="457202" y="1126250"/>
            <a:chExt cx="1879822" cy="1048800"/>
          </a:xfrm>
        </p:grpSpPr>
        <p:sp>
          <p:nvSpPr>
            <p:cNvPr id="150" name="Google Shape;150;p17"/>
            <p:cNvSpPr txBox="1"/>
            <p:nvPr/>
          </p:nvSpPr>
          <p:spPr>
            <a:xfrm>
              <a:off x="457202" y="1126250"/>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Jupiter</a:t>
              </a:r>
              <a:endParaRPr sz="1800" b="1">
                <a:solidFill>
                  <a:schemeClr val="accent1"/>
                </a:solidFill>
                <a:latin typeface="Fira Sans Extra Condensed"/>
                <a:ea typeface="Fira Sans Extra Condensed"/>
                <a:cs typeface="Fira Sans Extra Condensed"/>
                <a:sym typeface="Fira Sans Extra Condensed"/>
              </a:endParaRPr>
            </a:p>
          </p:txBody>
        </p:sp>
        <p:sp>
          <p:nvSpPr>
            <p:cNvPr id="151" name="Google Shape;151;p17"/>
            <p:cNvSpPr txBox="1"/>
            <p:nvPr/>
          </p:nvSpPr>
          <p:spPr>
            <a:xfrm>
              <a:off x="457223" y="1448750"/>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sp>
        <p:nvSpPr>
          <p:cNvPr id="152" name="Google Shape;152;p17"/>
          <p:cNvSpPr txBox="1"/>
          <p:nvPr/>
        </p:nvSpPr>
        <p:spPr>
          <a:xfrm>
            <a:off x="2837851" y="282600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3" name="Google Shape;153;p17"/>
          <p:cNvSpPr txBox="1"/>
          <p:nvPr/>
        </p:nvSpPr>
        <p:spPr>
          <a:xfrm>
            <a:off x="4674951" y="24307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50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4" name="Google Shape;154;p17"/>
          <p:cNvSpPr txBox="1"/>
          <p:nvPr/>
        </p:nvSpPr>
        <p:spPr>
          <a:xfrm>
            <a:off x="5813426" y="3306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31" name="Google Shape;131;p17"/>
          <p:cNvSpPr txBox="1"/>
          <p:nvPr/>
        </p:nvSpPr>
        <p:spPr>
          <a:xfrm>
            <a:off x="5813376" y="4315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100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cxnSp>
        <p:nvCxnSpPr>
          <p:cNvPr id="155" name="Google Shape;155;p17"/>
          <p:cNvCxnSpPr>
            <a:stCxn id="151" idx="2"/>
            <a:endCxn id="152" idx="1"/>
          </p:cNvCxnSpPr>
          <p:nvPr/>
        </p:nvCxnSpPr>
        <p:spPr>
          <a:xfrm rot="-5400000" flipH="1">
            <a:off x="1664123" y="1831850"/>
            <a:ext cx="906600" cy="1440600"/>
          </a:xfrm>
          <a:prstGeom prst="bentConnector2">
            <a:avLst/>
          </a:prstGeom>
          <a:noFill/>
          <a:ln w="19050" cap="flat" cmpd="sng">
            <a:solidFill>
              <a:schemeClr val="accent1"/>
            </a:solidFill>
            <a:prstDash val="solid"/>
            <a:round/>
            <a:headEnd type="oval" w="med" len="med"/>
            <a:tailEnd type="none" w="med" len="med"/>
          </a:ln>
        </p:spPr>
      </p:cxnSp>
      <p:cxnSp>
        <p:nvCxnSpPr>
          <p:cNvPr id="156" name="Google Shape;156;p17"/>
          <p:cNvCxnSpPr>
            <a:stCxn id="148" idx="2"/>
            <a:endCxn id="153" idx="1"/>
          </p:cNvCxnSpPr>
          <p:nvPr/>
        </p:nvCxnSpPr>
        <p:spPr>
          <a:xfrm rot="-5400000" flipH="1">
            <a:off x="3838615" y="1773938"/>
            <a:ext cx="511500" cy="1161300"/>
          </a:xfrm>
          <a:prstGeom prst="bentConnector2">
            <a:avLst/>
          </a:prstGeom>
          <a:noFill/>
          <a:ln w="19050" cap="flat" cmpd="sng">
            <a:solidFill>
              <a:schemeClr val="accent3"/>
            </a:solidFill>
            <a:prstDash val="solid"/>
            <a:round/>
            <a:headEnd type="oval" w="med" len="med"/>
            <a:tailEnd type="none" w="med" len="med"/>
          </a:ln>
        </p:spPr>
      </p:cxnSp>
      <p:cxnSp>
        <p:nvCxnSpPr>
          <p:cNvPr id="157" name="Google Shape;157;p17"/>
          <p:cNvCxnSpPr>
            <a:stCxn id="145" idx="2"/>
            <a:endCxn id="154" idx="3"/>
          </p:cNvCxnSpPr>
          <p:nvPr/>
        </p:nvCxnSpPr>
        <p:spPr>
          <a:xfrm rot="-5400000" flipH="1">
            <a:off x="5426307" y="2302838"/>
            <a:ext cx="1386900" cy="978900"/>
          </a:xfrm>
          <a:prstGeom prst="bentConnector4">
            <a:avLst>
              <a:gd name="adj1" fmla="val 37136"/>
              <a:gd name="adj2" fmla="val 124338"/>
            </a:avLst>
          </a:prstGeom>
          <a:noFill/>
          <a:ln w="19050" cap="flat" cmpd="sng">
            <a:solidFill>
              <a:schemeClr val="accent5"/>
            </a:solidFill>
            <a:prstDash val="solid"/>
            <a:round/>
            <a:headEnd type="oval"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63" name="Google Shape;163;p18"/>
          <p:cNvSpPr/>
          <p:nvPr/>
        </p:nvSpPr>
        <p:spPr>
          <a:xfrm>
            <a:off x="2189867" y="1518669"/>
            <a:ext cx="3690797" cy="230993"/>
          </a:xfrm>
          <a:custGeom>
            <a:avLst/>
            <a:gdLst/>
            <a:ahLst/>
            <a:cxnLst/>
            <a:rect l="l" t="t" r="r" b="b"/>
            <a:pathLst>
              <a:path w="30422" h="1904" extrusionOk="0">
                <a:moveTo>
                  <a:pt x="1" y="1"/>
                </a:moveTo>
                <a:lnTo>
                  <a:pt x="1" y="1903"/>
                </a:lnTo>
                <a:lnTo>
                  <a:pt x="29470" y="1903"/>
                </a:lnTo>
                <a:lnTo>
                  <a:pt x="29658" y="1890"/>
                </a:lnTo>
                <a:lnTo>
                  <a:pt x="30006" y="1742"/>
                </a:lnTo>
                <a:lnTo>
                  <a:pt x="30261" y="1488"/>
                </a:lnTo>
                <a:lnTo>
                  <a:pt x="30408" y="1140"/>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2189867" y="1564286"/>
            <a:ext cx="2208631" cy="139882"/>
          </a:xfrm>
          <a:custGeom>
            <a:avLst/>
            <a:gdLst/>
            <a:ahLst/>
            <a:cxnLst/>
            <a:rect l="l" t="t" r="r" b="b"/>
            <a:pathLst>
              <a:path w="18205" h="1153" extrusionOk="0">
                <a:moveTo>
                  <a:pt x="1" y="0"/>
                </a:moveTo>
                <a:lnTo>
                  <a:pt x="1" y="1152"/>
                </a:lnTo>
                <a:lnTo>
                  <a:pt x="17629" y="1152"/>
                </a:lnTo>
                <a:lnTo>
                  <a:pt x="17749" y="1139"/>
                </a:lnTo>
                <a:lnTo>
                  <a:pt x="17950" y="1058"/>
                </a:lnTo>
                <a:lnTo>
                  <a:pt x="18111" y="898"/>
                </a:lnTo>
                <a:lnTo>
                  <a:pt x="18191" y="697"/>
                </a:lnTo>
                <a:lnTo>
                  <a:pt x="18205" y="576"/>
                </a:lnTo>
                <a:lnTo>
                  <a:pt x="18191" y="455"/>
                </a:lnTo>
                <a:lnTo>
                  <a:pt x="18111" y="255"/>
                </a:lnTo>
                <a:lnTo>
                  <a:pt x="17950" y="94"/>
                </a:lnTo>
                <a:lnTo>
                  <a:pt x="17749" y="13"/>
                </a:lnTo>
                <a:lnTo>
                  <a:pt x="17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1650350" y="1145000"/>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800"/>
                </a:lnTo>
                <a:lnTo>
                  <a:pt x="3202" y="5800"/>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2189867" y="2453206"/>
            <a:ext cx="3690797" cy="230872"/>
          </a:xfrm>
          <a:custGeom>
            <a:avLst/>
            <a:gdLst/>
            <a:ahLst/>
            <a:cxnLst/>
            <a:rect l="l" t="t" r="r" b="b"/>
            <a:pathLst>
              <a:path w="30422" h="1903" extrusionOk="0">
                <a:moveTo>
                  <a:pt x="1" y="0"/>
                </a:moveTo>
                <a:lnTo>
                  <a:pt x="1" y="1902"/>
                </a:lnTo>
                <a:lnTo>
                  <a:pt x="29470" y="1902"/>
                </a:lnTo>
                <a:lnTo>
                  <a:pt x="29658" y="1889"/>
                </a:lnTo>
                <a:lnTo>
                  <a:pt x="30006" y="1742"/>
                </a:lnTo>
                <a:lnTo>
                  <a:pt x="30261" y="1487"/>
                </a:lnTo>
                <a:lnTo>
                  <a:pt x="30408" y="1139"/>
                </a:lnTo>
                <a:lnTo>
                  <a:pt x="30421" y="951"/>
                </a:lnTo>
                <a:lnTo>
                  <a:pt x="30408" y="750"/>
                </a:lnTo>
                <a:lnTo>
                  <a:pt x="30261" y="416"/>
                </a:lnTo>
                <a:lnTo>
                  <a:pt x="30006" y="148"/>
                </a:lnTo>
                <a:lnTo>
                  <a:pt x="29658" y="14"/>
                </a:lnTo>
                <a:lnTo>
                  <a:pt x="29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2189867" y="2498702"/>
            <a:ext cx="2979013" cy="139882"/>
          </a:xfrm>
          <a:custGeom>
            <a:avLst/>
            <a:gdLst/>
            <a:ahLst/>
            <a:cxnLst/>
            <a:rect l="l" t="t" r="r" b="b"/>
            <a:pathLst>
              <a:path w="24555" h="1153" extrusionOk="0">
                <a:moveTo>
                  <a:pt x="1" y="0"/>
                </a:moveTo>
                <a:lnTo>
                  <a:pt x="1" y="1152"/>
                </a:lnTo>
                <a:lnTo>
                  <a:pt x="23992" y="1152"/>
                </a:lnTo>
                <a:lnTo>
                  <a:pt x="24099" y="1139"/>
                </a:lnTo>
                <a:lnTo>
                  <a:pt x="24313" y="1059"/>
                </a:lnTo>
                <a:lnTo>
                  <a:pt x="24461" y="898"/>
                </a:lnTo>
                <a:lnTo>
                  <a:pt x="24554" y="697"/>
                </a:lnTo>
                <a:lnTo>
                  <a:pt x="24554" y="576"/>
                </a:lnTo>
                <a:lnTo>
                  <a:pt x="24554" y="456"/>
                </a:lnTo>
                <a:lnTo>
                  <a:pt x="24461" y="255"/>
                </a:lnTo>
                <a:lnTo>
                  <a:pt x="24313" y="94"/>
                </a:lnTo>
                <a:lnTo>
                  <a:pt x="24099" y="14"/>
                </a:lnTo>
                <a:lnTo>
                  <a:pt x="23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1650350" y="2079416"/>
            <a:ext cx="703777" cy="703777"/>
          </a:xfrm>
          <a:custGeom>
            <a:avLst/>
            <a:gdLst/>
            <a:ahLst/>
            <a:cxnLst/>
            <a:rect l="l" t="t" r="r" b="b"/>
            <a:pathLst>
              <a:path w="5801" h="5801" extrusionOk="0">
                <a:moveTo>
                  <a:pt x="2907" y="0"/>
                </a:moveTo>
                <a:lnTo>
                  <a:pt x="2599" y="14"/>
                </a:lnTo>
                <a:lnTo>
                  <a:pt x="2036" y="121"/>
                </a:lnTo>
                <a:lnTo>
                  <a:pt x="1514" y="349"/>
                </a:lnTo>
                <a:lnTo>
                  <a:pt x="1059" y="657"/>
                </a:lnTo>
                <a:lnTo>
                  <a:pt x="657" y="1059"/>
                </a:lnTo>
                <a:lnTo>
                  <a:pt x="349" y="1514"/>
                </a:lnTo>
                <a:lnTo>
                  <a:pt x="134" y="2036"/>
                </a:lnTo>
                <a:lnTo>
                  <a:pt x="14" y="2599"/>
                </a:lnTo>
                <a:lnTo>
                  <a:pt x="0" y="2907"/>
                </a:lnTo>
                <a:lnTo>
                  <a:pt x="14" y="3202"/>
                </a:lnTo>
                <a:lnTo>
                  <a:pt x="134" y="3764"/>
                </a:lnTo>
                <a:lnTo>
                  <a:pt x="349" y="4287"/>
                </a:lnTo>
                <a:lnTo>
                  <a:pt x="657" y="4756"/>
                </a:lnTo>
                <a:lnTo>
                  <a:pt x="1059" y="5144"/>
                </a:lnTo>
                <a:lnTo>
                  <a:pt x="1514" y="5452"/>
                </a:lnTo>
                <a:lnTo>
                  <a:pt x="2036" y="5680"/>
                </a:lnTo>
                <a:lnTo>
                  <a:pt x="2599" y="5787"/>
                </a:lnTo>
                <a:lnTo>
                  <a:pt x="2907" y="5801"/>
                </a:lnTo>
                <a:lnTo>
                  <a:pt x="3202" y="5787"/>
                </a:lnTo>
                <a:lnTo>
                  <a:pt x="3764" y="5680"/>
                </a:lnTo>
                <a:lnTo>
                  <a:pt x="4287" y="5452"/>
                </a:lnTo>
                <a:lnTo>
                  <a:pt x="4756" y="5144"/>
                </a:lnTo>
                <a:lnTo>
                  <a:pt x="5144" y="4756"/>
                </a:lnTo>
                <a:lnTo>
                  <a:pt x="5452" y="4287"/>
                </a:lnTo>
                <a:lnTo>
                  <a:pt x="5680" y="3764"/>
                </a:lnTo>
                <a:lnTo>
                  <a:pt x="5800" y="3202"/>
                </a:lnTo>
                <a:lnTo>
                  <a:pt x="5800" y="2907"/>
                </a:lnTo>
                <a:lnTo>
                  <a:pt x="5800" y="2599"/>
                </a:lnTo>
                <a:lnTo>
                  <a:pt x="5680" y="2036"/>
                </a:lnTo>
                <a:lnTo>
                  <a:pt x="5452" y="1514"/>
                </a:lnTo>
                <a:lnTo>
                  <a:pt x="5144" y="1059"/>
                </a:lnTo>
                <a:lnTo>
                  <a:pt x="4756" y="657"/>
                </a:lnTo>
                <a:lnTo>
                  <a:pt x="4287" y="349"/>
                </a:lnTo>
                <a:lnTo>
                  <a:pt x="3764" y="121"/>
                </a:lnTo>
                <a:lnTo>
                  <a:pt x="3202" y="14"/>
                </a:lnTo>
                <a:lnTo>
                  <a:pt x="2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2189867" y="3387622"/>
            <a:ext cx="3690797" cy="230872"/>
          </a:xfrm>
          <a:custGeom>
            <a:avLst/>
            <a:gdLst/>
            <a:ahLst/>
            <a:cxnLst/>
            <a:rect l="l" t="t" r="r" b="b"/>
            <a:pathLst>
              <a:path w="30422" h="1903" extrusionOk="0">
                <a:moveTo>
                  <a:pt x="1" y="1"/>
                </a:moveTo>
                <a:lnTo>
                  <a:pt x="1" y="1903"/>
                </a:lnTo>
                <a:lnTo>
                  <a:pt x="29470" y="1903"/>
                </a:lnTo>
                <a:lnTo>
                  <a:pt x="29658" y="1889"/>
                </a:lnTo>
                <a:lnTo>
                  <a:pt x="30006" y="1742"/>
                </a:lnTo>
                <a:lnTo>
                  <a:pt x="30261" y="1488"/>
                </a:lnTo>
                <a:lnTo>
                  <a:pt x="30408" y="1139"/>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2189867" y="3433117"/>
            <a:ext cx="1192940" cy="139882"/>
          </a:xfrm>
          <a:custGeom>
            <a:avLst/>
            <a:gdLst/>
            <a:ahLst/>
            <a:cxnLst/>
            <a:rect l="l" t="t" r="r" b="b"/>
            <a:pathLst>
              <a:path w="9833" h="1153" extrusionOk="0">
                <a:moveTo>
                  <a:pt x="1" y="1"/>
                </a:moveTo>
                <a:lnTo>
                  <a:pt x="1" y="1153"/>
                </a:lnTo>
                <a:lnTo>
                  <a:pt x="9270" y="1153"/>
                </a:lnTo>
                <a:lnTo>
                  <a:pt x="9377" y="1139"/>
                </a:lnTo>
                <a:lnTo>
                  <a:pt x="9592" y="1046"/>
                </a:lnTo>
                <a:lnTo>
                  <a:pt x="9739" y="898"/>
                </a:lnTo>
                <a:lnTo>
                  <a:pt x="9833" y="697"/>
                </a:lnTo>
                <a:lnTo>
                  <a:pt x="9833" y="577"/>
                </a:lnTo>
                <a:lnTo>
                  <a:pt x="9833" y="456"/>
                </a:lnTo>
                <a:lnTo>
                  <a:pt x="9739" y="255"/>
                </a:lnTo>
                <a:lnTo>
                  <a:pt x="9592" y="94"/>
                </a:lnTo>
                <a:lnTo>
                  <a:pt x="9377" y="14"/>
                </a:lnTo>
                <a:lnTo>
                  <a:pt x="9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1650350" y="3013831"/>
            <a:ext cx="703777" cy="703777"/>
          </a:xfrm>
          <a:custGeom>
            <a:avLst/>
            <a:gdLst/>
            <a:ahLst/>
            <a:cxnLst/>
            <a:rect l="l" t="t" r="r" b="b"/>
            <a:pathLst>
              <a:path w="5801" h="5801" extrusionOk="0">
                <a:moveTo>
                  <a:pt x="2907" y="1"/>
                </a:moveTo>
                <a:lnTo>
                  <a:pt x="2599" y="14"/>
                </a:lnTo>
                <a:lnTo>
                  <a:pt x="2036" y="121"/>
                </a:lnTo>
                <a:lnTo>
                  <a:pt x="1514" y="349"/>
                </a:lnTo>
                <a:lnTo>
                  <a:pt x="1059" y="657"/>
                </a:lnTo>
                <a:lnTo>
                  <a:pt x="657" y="1059"/>
                </a:lnTo>
                <a:lnTo>
                  <a:pt x="349" y="1514"/>
                </a:lnTo>
                <a:lnTo>
                  <a:pt x="134" y="2037"/>
                </a:lnTo>
                <a:lnTo>
                  <a:pt x="14" y="2599"/>
                </a:lnTo>
                <a:lnTo>
                  <a:pt x="0" y="2907"/>
                </a:lnTo>
                <a:lnTo>
                  <a:pt x="14" y="3202"/>
                </a:lnTo>
                <a:lnTo>
                  <a:pt x="134" y="3765"/>
                </a:lnTo>
                <a:lnTo>
                  <a:pt x="349" y="4287"/>
                </a:lnTo>
                <a:lnTo>
                  <a:pt x="657" y="4756"/>
                </a:lnTo>
                <a:lnTo>
                  <a:pt x="1059" y="5145"/>
                </a:lnTo>
                <a:lnTo>
                  <a:pt x="1514" y="5453"/>
                </a:lnTo>
                <a:lnTo>
                  <a:pt x="2036" y="5680"/>
                </a:lnTo>
                <a:lnTo>
                  <a:pt x="2599" y="5788"/>
                </a:lnTo>
                <a:lnTo>
                  <a:pt x="2907" y="5801"/>
                </a:lnTo>
                <a:lnTo>
                  <a:pt x="3202" y="5788"/>
                </a:lnTo>
                <a:lnTo>
                  <a:pt x="3764" y="5680"/>
                </a:lnTo>
                <a:lnTo>
                  <a:pt x="4287" y="5453"/>
                </a:lnTo>
                <a:lnTo>
                  <a:pt x="4756" y="5145"/>
                </a:lnTo>
                <a:lnTo>
                  <a:pt x="5144" y="4756"/>
                </a:lnTo>
                <a:lnTo>
                  <a:pt x="5452" y="4287"/>
                </a:lnTo>
                <a:lnTo>
                  <a:pt x="5680" y="3765"/>
                </a:lnTo>
                <a:lnTo>
                  <a:pt x="5800" y="3202"/>
                </a:lnTo>
                <a:lnTo>
                  <a:pt x="5800" y="2907"/>
                </a:lnTo>
                <a:lnTo>
                  <a:pt x="5800" y="2599"/>
                </a:lnTo>
                <a:lnTo>
                  <a:pt x="5680" y="2037"/>
                </a:lnTo>
                <a:lnTo>
                  <a:pt x="5452" y="1514"/>
                </a:lnTo>
                <a:lnTo>
                  <a:pt x="5144" y="1059"/>
                </a:lnTo>
                <a:lnTo>
                  <a:pt x="4756" y="657"/>
                </a:lnTo>
                <a:lnTo>
                  <a:pt x="4287" y="349"/>
                </a:lnTo>
                <a:lnTo>
                  <a:pt x="3764" y="121"/>
                </a:lnTo>
                <a:lnTo>
                  <a:pt x="3202" y="14"/>
                </a:lnTo>
                <a:lnTo>
                  <a:pt x="29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2189867" y="4320460"/>
            <a:ext cx="3690797" cy="232570"/>
          </a:xfrm>
          <a:custGeom>
            <a:avLst/>
            <a:gdLst/>
            <a:ahLst/>
            <a:cxnLst/>
            <a:rect l="l" t="t" r="r" b="b"/>
            <a:pathLst>
              <a:path w="30422" h="1917" extrusionOk="0">
                <a:moveTo>
                  <a:pt x="1" y="1"/>
                </a:moveTo>
                <a:lnTo>
                  <a:pt x="1" y="1916"/>
                </a:lnTo>
                <a:lnTo>
                  <a:pt x="29470" y="1916"/>
                </a:lnTo>
                <a:lnTo>
                  <a:pt x="29658" y="1903"/>
                </a:lnTo>
                <a:lnTo>
                  <a:pt x="30006" y="1755"/>
                </a:lnTo>
                <a:lnTo>
                  <a:pt x="30261" y="1501"/>
                </a:lnTo>
                <a:lnTo>
                  <a:pt x="30408" y="1153"/>
                </a:lnTo>
                <a:lnTo>
                  <a:pt x="30421" y="965"/>
                </a:lnTo>
                <a:lnTo>
                  <a:pt x="30408" y="764"/>
                </a:lnTo>
                <a:lnTo>
                  <a:pt x="30261" y="429"/>
                </a:lnTo>
                <a:lnTo>
                  <a:pt x="30006" y="161"/>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2189867" y="4367654"/>
            <a:ext cx="2465465" cy="139882"/>
          </a:xfrm>
          <a:custGeom>
            <a:avLst/>
            <a:gdLst/>
            <a:ahLst/>
            <a:cxnLst/>
            <a:rect l="l" t="t" r="r" b="b"/>
            <a:pathLst>
              <a:path w="20322" h="1153" extrusionOk="0">
                <a:moveTo>
                  <a:pt x="1" y="0"/>
                </a:moveTo>
                <a:lnTo>
                  <a:pt x="1" y="1152"/>
                </a:lnTo>
                <a:lnTo>
                  <a:pt x="19745" y="1152"/>
                </a:lnTo>
                <a:lnTo>
                  <a:pt x="19866" y="1139"/>
                </a:lnTo>
                <a:lnTo>
                  <a:pt x="20067" y="1045"/>
                </a:lnTo>
                <a:lnTo>
                  <a:pt x="20228" y="898"/>
                </a:lnTo>
                <a:lnTo>
                  <a:pt x="20308" y="683"/>
                </a:lnTo>
                <a:lnTo>
                  <a:pt x="20321" y="576"/>
                </a:lnTo>
                <a:lnTo>
                  <a:pt x="20308" y="455"/>
                </a:lnTo>
                <a:lnTo>
                  <a:pt x="20228" y="255"/>
                </a:lnTo>
                <a:lnTo>
                  <a:pt x="20067" y="94"/>
                </a:lnTo>
                <a:lnTo>
                  <a:pt x="19866" y="13"/>
                </a:lnTo>
                <a:lnTo>
                  <a:pt x="197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1650350" y="3948368"/>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787"/>
                </a:lnTo>
                <a:lnTo>
                  <a:pt x="2907" y="5800"/>
                </a:lnTo>
                <a:lnTo>
                  <a:pt x="3202" y="5787"/>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txBox="1"/>
          <p:nvPr/>
        </p:nvSpPr>
        <p:spPr>
          <a:xfrm>
            <a:off x="1604275" y="1315563"/>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60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6" name="Google Shape;176;p18"/>
          <p:cNvSpPr txBox="1"/>
          <p:nvPr/>
        </p:nvSpPr>
        <p:spPr>
          <a:xfrm>
            <a:off x="1604275" y="2251738"/>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7" name="Google Shape;177;p18"/>
          <p:cNvSpPr txBox="1"/>
          <p:nvPr/>
        </p:nvSpPr>
        <p:spPr>
          <a:xfrm>
            <a:off x="1604275" y="318622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8" name="Google Shape;178;p18"/>
          <p:cNvSpPr txBox="1"/>
          <p:nvPr/>
        </p:nvSpPr>
        <p:spPr>
          <a:xfrm>
            <a:off x="1604275" y="412057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70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9" name="Google Shape;179;p18"/>
          <p:cNvSpPr txBox="1"/>
          <p:nvPr/>
        </p:nvSpPr>
        <p:spPr>
          <a:xfrm>
            <a:off x="457200" y="4061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180" name="Google Shape;180;p18"/>
          <p:cNvSpPr txBox="1"/>
          <p:nvPr/>
        </p:nvSpPr>
        <p:spPr>
          <a:xfrm>
            <a:off x="457200" y="3126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181" name="Google Shape;181;p18"/>
          <p:cNvSpPr txBox="1"/>
          <p:nvPr/>
        </p:nvSpPr>
        <p:spPr>
          <a:xfrm>
            <a:off x="457200" y="2192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182" name="Google Shape;182;p18"/>
          <p:cNvSpPr txBox="1"/>
          <p:nvPr/>
        </p:nvSpPr>
        <p:spPr>
          <a:xfrm>
            <a:off x="457200" y="1257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183" name="Google Shape;183;p18"/>
          <p:cNvSpPr txBox="1"/>
          <p:nvPr/>
        </p:nvSpPr>
        <p:spPr>
          <a:xfrm>
            <a:off x="6075050" y="3139913"/>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4" name="Google Shape;184;p18"/>
          <p:cNvSpPr txBox="1"/>
          <p:nvPr/>
        </p:nvSpPr>
        <p:spPr>
          <a:xfrm>
            <a:off x="6075050" y="220545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r" rtl="0">
              <a:spcBef>
                <a:spcPts val="160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5" name="Google Shape;185;p18"/>
          <p:cNvSpPr txBox="1"/>
          <p:nvPr/>
        </p:nvSpPr>
        <p:spPr>
          <a:xfrm>
            <a:off x="6075050" y="4074425"/>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86" name="Google Shape;186;p18"/>
          <p:cNvSpPr txBox="1"/>
          <p:nvPr/>
        </p:nvSpPr>
        <p:spPr>
          <a:xfrm>
            <a:off x="6075050" y="127100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92" name="Google Shape;192;p19"/>
          <p:cNvSpPr/>
          <p:nvPr/>
        </p:nvSpPr>
        <p:spPr>
          <a:xfrm>
            <a:off x="457170" y="2424323"/>
            <a:ext cx="1487255" cy="1103397"/>
          </a:xfrm>
          <a:custGeom>
            <a:avLst/>
            <a:gdLst/>
            <a:ahLst/>
            <a:cxnLst/>
            <a:rect l="l" t="t" r="r" b="b"/>
            <a:pathLst>
              <a:path w="15312" h="11360" extrusionOk="0">
                <a:moveTo>
                  <a:pt x="7649" y="0"/>
                </a:moveTo>
                <a:lnTo>
                  <a:pt x="1" y="6122"/>
                </a:lnTo>
                <a:lnTo>
                  <a:pt x="3055" y="6122"/>
                </a:lnTo>
                <a:lnTo>
                  <a:pt x="3055" y="11359"/>
                </a:lnTo>
                <a:lnTo>
                  <a:pt x="12257" y="11359"/>
                </a:lnTo>
                <a:lnTo>
                  <a:pt x="12257" y="6122"/>
                </a:lnTo>
                <a:lnTo>
                  <a:pt x="15311" y="6122"/>
                </a:lnTo>
                <a:lnTo>
                  <a:pt x="15097" y="5881"/>
                </a:lnTo>
                <a:lnTo>
                  <a:pt x="12954" y="4139"/>
                </a:lnTo>
                <a:lnTo>
                  <a:pt x="8614" y="750"/>
                </a:lnTo>
                <a:lnTo>
                  <a:pt x="7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2142377" y="1765968"/>
            <a:ext cx="1487255" cy="1761744"/>
          </a:xfrm>
          <a:custGeom>
            <a:avLst/>
            <a:gdLst/>
            <a:ahLst/>
            <a:cxnLst/>
            <a:rect l="l" t="t" r="r" b="b"/>
            <a:pathLst>
              <a:path w="15312" h="18138" extrusionOk="0">
                <a:moveTo>
                  <a:pt x="7663" y="0"/>
                </a:moveTo>
                <a:lnTo>
                  <a:pt x="1" y="6108"/>
                </a:lnTo>
                <a:lnTo>
                  <a:pt x="3055" y="6108"/>
                </a:lnTo>
                <a:lnTo>
                  <a:pt x="3055" y="18137"/>
                </a:lnTo>
                <a:lnTo>
                  <a:pt x="12257" y="18137"/>
                </a:lnTo>
                <a:lnTo>
                  <a:pt x="12257" y="6108"/>
                </a:lnTo>
                <a:lnTo>
                  <a:pt x="15311" y="6108"/>
                </a:lnTo>
                <a:lnTo>
                  <a:pt x="15097" y="5867"/>
                </a:lnTo>
                <a:lnTo>
                  <a:pt x="12954" y="4139"/>
                </a:lnTo>
                <a:lnTo>
                  <a:pt x="8627" y="737"/>
                </a:lnTo>
                <a:lnTo>
                  <a:pt x="76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3827578" y="2095146"/>
            <a:ext cx="1487255" cy="1432570"/>
          </a:xfrm>
          <a:custGeom>
            <a:avLst/>
            <a:gdLst/>
            <a:ahLst/>
            <a:cxnLst/>
            <a:rect l="l" t="t" r="r" b="b"/>
            <a:pathLst>
              <a:path w="15312" h="14749" extrusionOk="0">
                <a:moveTo>
                  <a:pt x="7650" y="0"/>
                </a:moveTo>
                <a:lnTo>
                  <a:pt x="1" y="6108"/>
                </a:lnTo>
                <a:lnTo>
                  <a:pt x="3055" y="6108"/>
                </a:lnTo>
                <a:lnTo>
                  <a:pt x="3055" y="14748"/>
                </a:lnTo>
                <a:lnTo>
                  <a:pt x="12258" y="14748"/>
                </a:lnTo>
                <a:lnTo>
                  <a:pt x="12258" y="6108"/>
                </a:lnTo>
                <a:lnTo>
                  <a:pt x="15312" y="6108"/>
                </a:lnTo>
                <a:lnTo>
                  <a:pt x="15098" y="5881"/>
                </a:lnTo>
                <a:lnTo>
                  <a:pt x="12954" y="4139"/>
                </a:lnTo>
                <a:lnTo>
                  <a:pt x="8614" y="750"/>
                </a:lnTo>
                <a:lnTo>
                  <a:pt x="76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5515698" y="1106253"/>
            <a:ext cx="1487255" cy="2421451"/>
          </a:xfrm>
          <a:custGeom>
            <a:avLst/>
            <a:gdLst/>
            <a:ahLst/>
            <a:cxnLst/>
            <a:rect l="l" t="t" r="r" b="b"/>
            <a:pathLst>
              <a:path w="15312" h="24930" extrusionOk="0">
                <a:moveTo>
                  <a:pt x="7663" y="1"/>
                </a:moveTo>
                <a:lnTo>
                  <a:pt x="1" y="6109"/>
                </a:lnTo>
                <a:lnTo>
                  <a:pt x="3055" y="6109"/>
                </a:lnTo>
                <a:lnTo>
                  <a:pt x="3055" y="24929"/>
                </a:lnTo>
                <a:lnTo>
                  <a:pt x="12258" y="24929"/>
                </a:lnTo>
                <a:lnTo>
                  <a:pt x="12258" y="6109"/>
                </a:lnTo>
                <a:lnTo>
                  <a:pt x="15312" y="6109"/>
                </a:lnTo>
                <a:lnTo>
                  <a:pt x="15098" y="5881"/>
                </a:lnTo>
                <a:lnTo>
                  <a:pt x="12954" y="4140"/>
                </a:lnTo>
                <a:lnTo>
                  <a:pt x="8628" y="751"/>
                </a:lnTo>
                <a:lnTo>
                  <a:pt x="76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199543" y="2095146"/>
            <a:ext cx="1487255" cy="1432570"/>
          </a:xfrm>
          <a:custGeom>
            <a:avLst/>
            <a:gdLst/>
            <a:ahLst/>
            <a:cxnLst/>
            <a:rect l="l" t="t" r="r" b="b"/>
            <a:pathLst>
              <a:path w="15312" h="14749" extrusionOk="0">
                <a:moveTo>
                  <a:pt x="7649" y="0"/>
                </a:moveTo>
                <a:lnTo>
                  <a:pt x="0" y="6108"/>
                </a:lnTo>
                <a:lnTo>
                  <a:pt x="3054" y="6108"/>
                </a:lnTo>
                <a:lnTo>
                  <a:pt x="3054" y="14748"/>
                </a:lnTo>
                <a:lnTo>
                  <a:pt x="12257" y="14748"/>
                </a:lnTo>
                <a:lnTo>
                  <a:pt x="12257" y="6108"/>
                </a:lnTo>
                <a:lnTo>
                  <a:pt x="15311" y="6108"/>
                </a:lnTo>
                <a:lnTo>
                  <a:pt x="15084" y="5881"/>
                </a:lnTo>
                <a:lnTo>
                  <a:pt x="12954" y="4139"/>
                </a:lnTo>
                <a:lnTo>
                  <a:pt x="8614" y="750"/>
                </a:lnTo>
                <a:lnTo>
                  <a:pt x="76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p:nvPr/>
        </p:nvSpPr>
        <p:spPr>
          <a:xfrm>
            <a:off x="582800" y="40107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198" name="Google Shape;198;p19"/>
          <p:cNvSpPr txBox="1"/>
          <p:nvPr/>
        </p:nvSpPr>
        <p:spPr>
          <a:xfrm>
            <a:off x="2268000" y="4003575"/>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99" name="Google Shape;199;p19"/>
          <p:cNvSpPr txBox="1"/>
          <p:nvPr/>
        </p:nvSpPr>
        <p:spPr>
          <a:xfrm>
            <a:off x="3953200"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200" name="Google Shape;200;p19"/>
          <p:cNvSpPr txBox="1"/>
          <p:nvPr/>
        </p:nvSpPr>
        <p:spPr>
          <a:xfrm>
            <a:off x="5641363"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201" name="Google Shape;201;p19"/>
          <p:cNvSpPr txBox="1"/>
          <p:nvPr/>
        </p:nvSpPr>
        <p:spPr>
          <a:xfrm>
            <a:off x="7325175" y="4003575"/>
            <a:ext cx="12360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02" name="Google Shape;202;p19"/>
          <p:cNvSpPr txBox="1"/>
          <p:nvPr/>
        </p:nvSpPr>
        <p:spPr>
          <a:xfrm>
            <a:off x="452897"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Mercury</a:t>
            </a:r>
            <a:endParaRPr sz="1800" b="1">
              <a:solidFill>
                <a:schemeClr val="accent2"/>
              </a:solidFill>
              <a:latin typeface="Fira Sans Extra Condensed"/>
              <a:ea typeface="Fira Sans Extra Condensed"/>
              <a:cs typeface="Fira Sans Extra Condensed"/>
              <a:sym typeface="Fira Sans Extra Condensed"/>
            </a:endParaRPr>
          </a:p>
        </p:txBody>
      </p:sp>
      <p:sp>
        <p:nvSpPr>
          <p:cNvPr id="203" name="Google Shape;203;p19"/>
          <p:cNvSpPr txBox="1"/>
          <p:nvPr/>
        </p:nvSpPr>
        <p:spPr>
          <a:xfrm>
            <a:off x="2138104"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3"/>
                </a:solidFill>
                <a:latin typeface="Fira Sans Extra Condensed"/>
                <a:ea typeface="Fira Sans Extra Condensed"/>
                <a:cs typeface="Fira Sans Extra Condensed"/>
                <a:sym typeface="Fira Sans Extra Condensed"/>
              </a:rPr>
              <a:t>Venus</a:t>
            </a:r>
            <a:endParaRPr sz="1800" b="1">
              <a:solidFill>
                <a:schemeClr val="accent3"/>
              </a:solidFill>
              <a:latin typeface="Fira Sans Extra Condensed"/>
              <a:ea typeface="Fira Sans Extra Condensed"/>
              <a:cs typeface="Fira Sans Extra Condensed"/>
              <a:sym typeface="Fira Sans Extra Condensed"/>
            </a:endParaRPr>
          </a:p>
        </p:txBody>
      </p:sp>
      <p:sp>
        <p:nvSpPr>
          <p:cNvPr id="204" name="Google Shape;204;p19"/>
          <p:cNvSpPr txBox="1"/>
          <p:nvPr/>
        </p:nvSpPr>
        <p:spPr>
          <a:xfrm>
            <a:off x="382330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205" name="Google Shape;205;p19"/>
          <p:cNvSpPr txBox="1"/>
          <p:nvPr/>
        </p:nvSpPr>
        <p:spPr>
          <a:xfrm>
            <a:off x="551142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5"/>
                </a:solidFill>
                <a:latin typeface="Fira Sans Extra Condensed"/>
                <a:ea typeface="Fira Sans Extra Condensed"/>
                <a:cs typeface="Fira Sans Extra Condensed"/>
                <a:sym typeface="Fira Sans Extra Condensed"/>
              </a:rPr>
              <a:t>Saturn</a:t>
            </a:r>
            <a:endParaRPr sz="1800" b="1">
              <a:solidFill>
                <a:schemeClr val="accent5"/>
              </a:solidFill>
              <a:latin typeface="Fira Sans Extra Condensed"/>
              <a:ea typeface="Fira Sans Extra Condensed"/>
              <a:cs typeface="Fira Sans Extra Condensed"/>
              <a:sym typeface="Fira Sans Extra Condensed"/>
            </a:endParaRPr>
          </a:p>
        </p:txBody>
      </p:sp>
      <p:sp>
        <p:nvSpPr>
          <p:cNvPr id="206" name="Google Shape;206;p19"/>
          <p:cNvSpPr txBox="1"/>
          <p:nvPr/>
        </p:nvSpPr>
        <p:spPr>
          <a:xfrm>
            <a:off x="7195275" y="3592975"/>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207" name="Google Shape;207;p19"/>
          <p:cNvSpPr txBox="1"/>
          <p:nvPr/>
        </p:nvSpPr>
        <p:spPr>
          <a:xfrm>
            <a:off x="8576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20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8" name="Google Shape;208;p19"/>
          <p:cNvSpPr txBox="1"/>
          <p:nvPr/>
        </p:nvSpPr>
        <p:spPr>
          <a:xfrm>
            <a:off x="25428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9" name="Google Shape;209;p19"/>
          <p:cNvSpPr txBox="1"/>
          <p:nvPr/>
        </p:nvSpPr>
        <p:spPr>
          <a:xfrm>
            <a:off x="4229463"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0" name="Google Shape;210;p19"/>
          <p:cNvSpPr txBox="1"/>
          <p:nvPr/>
        </p:nvSpPr>
        <p:spPr>
          <a:xfrm>
            <a:off x="59139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60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1" name="Google Shape;211;p19"/>
          <p:cNvSpPr txBox="1"/>
          <p:nvPr/>
        </p:nvSpPr>
        <p:spPr>
          <a:xfrm>
            <a:off x="76027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2459439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17" name="Google Shape;217;p20"/>
          <p:cNvSpPr/>
          <p:nvPr/>
        </p:nvSpPr>
        <p:spPr>
          <a:xfrm>
            <a:off x="4083955" y="3109554"/>
            <a:ext cx="1613763" cy="847541"/>
          </a:xfrm>
          <a:custGeom>
            <a:avLst/>
            <a:gdLst/>
            <a:ahLst/>
            <a:cxnLst/>
            <a:rect l="l" t="t" r="r" b="b"/>
            <a:pathLst>
              <a:path w="12780" h="6712" extrusionOk="0">
                <a:moveTo>
                  <a:pt x="11012" y="1"/>
                </a:moveTo>
                <a:lnTo>
                  <a:pt x="10811" y="523"/>
                </a:lnTo>
                <a:lnTo>
                  <a:pt x="10288" y="1474"/>
                </a:lnTo>
                <a:lnTo>
                  <a:pt x="9632" y="2331"/>
                </a:lnTo>
                <a:lnTo>
                  <a:pt x="8855" y="3095"/>
                </a:lnTo>
                <a:lnTo>
                  <a:pt x="7971" y="3725"/>
                </a:lnTo>
                <a:lnTo>
                  <a:pt x="6993" y="4220"/>
                </a:lnTo>
                <a:lnTo>
                  <a:pt x="5948" y="4555"/>
                </a:lnTo>
                <a:lnTo>
                  <a:pt x="4823" y="4729"/>
                </a:lnTo>
                <a:lnTo>
                  <a:pt x="4247" y="4756"/>
                </a:lnTo>
                <a:lnTo>
                  <a:pt x="3791" y="4743"/>
                </a:lnTo>
                <a:lnTo>
                  <a:pt x="2894" y="4622"/>
                </a:lnTo>
                <a:lnTo>
                  <a:pt x="2023" y="4408"/>
                </a:lnTo>
                <a:lnTo>
                  <a:pt x="1206" y="4086"/>
                </a:lnTo>
                <a:lnTo>
                  <a:pt x="831" y="3885"/>
                </a:lnTo>
                <a:lnTo>
                  <a:pt x="1" y="5654"/>
                </a:lnTo>
                <a:lnTo>
                  <a:pt x="483" y="5895"/>
                </a:lnTo>
                <a:lnTo>
                  <a:pt x="1501" y="6283"/>
                </a:lnTo>
                <a:lnTo>
                  <a:pt x="2559" y="6551"/>
                </a:lnTo>
                <a:lnTo>
                  <a:pt x="3684" y="6698"/>
                </a:lnTo>
                <a:lnTo>
                  <a:pt x="4247" y="6712"/>
                </a:lnTo>
                <a:lnTo>
                  <a:pt x="4970" y="6685"/>
                </a:lnTo>
                <a:lnTo>
                  <a:pt x="6363" y="6471"/>
                </a:lnTo>
                <a:lnTo>
                  <a:pt x="7689" y="6042"/>
                </a:lnTo>
                <a:lnTo>
                  <a:pt x="8908" y="5439"/>
                </a:lnTo>
                <a:lnTo>
                  <a:pt x="10020" y="4662"/>
                </a:lnTo>
                <a:lnTo>
                  <a:pt x="10998" y="3738"/>
                </a:lnTo>
                <a:lnTo>
                  <a:pt x="11842" y="2680"/>
                </a:lnTo>
                <a:lnTo>
                  <a:pt x="12512" y="1488"/>
                </a:lnTo>
                <a:lnTo>
                  <a:pt x="12780" y="858"/>
                </a:lnTo>
                <a:lnTo>
                  <a:pt x="110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4588037" y="1583927"/>
            <a:ext cx="1245047" cy="1671217"/>
          </a:xfrm>
          <a:custGeom>
            <a:avLst/>
            <a:gdLst/>
            <a:ahLst/>
            <a:cxnLst/>
            <a:rect l="l" t="t" r="r" b="b"/>
            <a:pathLst>
              <a:path w="9860" h="13235" extrusionOk="0">
                <a:moveTo>
                  <a:pt x="0" y="0"/>
                </a:moveTo>
                <a:lnTo>
                  <a:pt x="0" y="2626"/>
                </a:lnTo>
                <a:lnTo>
                  <a:pt x="402" y="2626"/>
                </a:lnTo>
                <a:lnTo>
                  <a:pt x="751" y="2626"/>
                </a:lnTo>
                <a:lnTo>
                  <a:pt x="1434" y="2693"/>
                </a:lnTo>
                <a:lnTo>
                  <a:pt x="2103" y="2840"/>
                </a:lnTo>
                <a:lnTo>
                  <a:pt x="2746" y="3041"/>
                </a:lnTo>
                <a:lnTo>
                  <a:pt x="3363" y="3295"/>
                </a:lnTo>
                <a:lnTo>
                  <a:pt x="3952" y="3617"/>
                </a:lnTo>
                <a:lnTo>
                  <a:pt x="4488" y="3979"/>
                </a:lnTo>
                <a:lnTo>
                  <a:pt x="4997" y="4407"/>
                </a:lnTo>
                <a:lnTo>
                  <a:pt x="5466" y="4863"/>
                </a:lnTo>
                <a:lnTo>
                  <a:pt x="5881" y="5372"/>
                </a:lnTo>
                <a:lnTo>
                  <a:pt x="6256" y="5921"/>
                </a:lnTo>
                <a:lnTo>
                  <a:pt x="6564" y="6510"/>
                </a:lnTo>
                <a:lnTo>
                  <a:pt x="6832" y="7126"/>
                </a:lnTo>
                <a:lnTo>
                  <a:pt x="7020" y="7769"/>
                </a:lnTo>
                <a:lnTo>
                  <a:pt x="7167" y="8426"/>
                </a:lnTo>
                <a:lnTo>
                  <a:pt x="7234" y="9122"/>
                </a:lnTo>
                <a:lnTo>
                  <a:pt x="7234" y="9471"/>
                </a:lnTo>
                <a:lnTo>
                  <a:pt x="7234" y="9471"/>
                </a:lnTo>
                <a:lnTo>
                  <a:pt x="7220" y="10073"/>
                </a:lnTo>
                <a:lnTo>
                  <a:pt x="7006" y="11239"/>
                </a:lnTo>
                <a:lnTo>
                  <a:pt x="6819" y="11801"/>
                </a:lnTo>
                <a:lnTo>
                  <a:pt x="6819" y="11801"/>
                </a:lnTo>
                <a:lnTo>
                  <a:pt x="6711" y="12096"/>
                </a:lnTo>
                <a:lnTo>
                  <a:pt x="9082" y="13235"/>
                </a:lnTo>
                <a:lnTo>
                  <a:pt x="9203" y="12900"/>
                </a:lnTo>
                <a:lnTo>
                  <a:pt x="9364" y="12485"/>
                </a:lnTo>
                <a:lnTo>
                  <a:pt x="9605" y="11641"/>
                </a:lnTo>
                <a:lnTo>
                  <a:pt x="9766" y="10783"/>
                </a:lnTo>
                <a:lnTo>
                  <a:pt x="9859" y="9913"/>
                </a:lnTo>
                <a:lnTo>
                  <a:pt x="9859" y="9471"/>
                </a:lnTo>
                <a:lnTo>
                  <a:pt x="9859" y="9471"/>
                </a:lnTo>
                <a:lnTo>
                  <a:pt x="9859" y="8988"/>
                </a:lnTo>
                <a:lnTo>
                  <a:pt x="9752" y="8037"/>
                </a:lnTo>
                <a:lnTo>
                  <a:pt x="9565" y="7113"/>
                </a:lnTo>
                <a:lnTo>
                  <a:pt x="9297" y="6216"/>
                </a:lnTo>
                <a:lnTo>
                  <a:pt x="8935" y="5372"/>
                </a:lnTo>
                <a:lnTo>
                  <a:pt x="8493" y="4568"/>
                </a:lnTo>
                <a:lnTo>
                  <a:pt x="7984" y="3804"/>
                </a:lnTo>
                <a:lnTo>
                  <a:pt x="7408" y="3108"/>
                </a:lnTo>
                <a:lnTo>
                  <a:pt x="6765" y="2465"/>
                </a:lnTo>
                <a:lnTo>
                  <a:pt x="6068" y="1875"/>
                </a:lnTo>
                <a:lnTo>
                  <a:pt x="5305" y="1366"/>
                </a:lnTo>
                <a:lnTo>
                  <a:pt x="4501" y="924"/>
                </a:lnTo>
                <a:lnTo>
                  <a:pt x="3657" y="563"/>
                </a:lnTo>
                <a:lnTo>
                  <a:pt x="2760" y="295"/>
                </a:lnTo>
                <a:lnTo>
                  <a:pt x="1836" y="107"/>
                </a:lnTo>
                <a:lnTo>
                  <a:pt x="884" y="0"/>
                </a:lnTo>
                <a:lnTo>
                  <a:pt x="402" y="0"/>
                </a:lnTo>
                <a:lnTo>
                  <a:pt x="402" y="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3310913" y="1536575"/>
            <a:ext cx="1306036" cy="2378216"/>
          </a:xfrm>
          <a:custGeom>
            <a:avLst/>
            <a:gdLst/>
            <a:ahLst/>
            <a:cxnLst/>
            <a:rect l="l" t="t" r="r" b="b"/>
            <a:pathLst>
              <a:path w="10343" h="18834" extrusionOk="0">
                <a:moveTo>
                  <a:pt x="9699" y="0"/>
                </a:moveTo>
                <a:lnTo>
                  <a:pt x="9203" y="13"/>
                </a:lnTo>
                <a:lnTo>
                  <a:pt x="8226" y="121"/>
                </a:lnTo>
                <a:lnTo>
                  <a:pt x="7275" y="322"/>
                </a:lnTo>
                <a:lnTo>
                  <a:pt x="6364" y="616"/>
                </a:lnTo>
                <a:lnTo>
                  <a:pt x="5493" y="991"/>
                </a:lnTo>
                <a:lnTo>
                  <a:pt x="4662" y="1460"/>
                </a:lnTo>
                <a:lnTo>
                  <a:pt x="3899" y="1983"/>
                </a:lnTo>
                <a:lnTo>
                  <a:pt x="3176" y="2585"/>
                </a:lnTo>
                <a:lnTo>
                  <a:pt x="2519" y="3255"/>
                </a:lnTo>
                <a:lnTo>
                  <a:pt x="1916" y="3978"/>
                </a:lnTo>
                <a:lnTo>
                  <a:pt x="1394" y="4755"/>
                </a:lnTo>
                <a:lnTo>
                  <a:pt x="952" y="5586"/>
                </a:lnTo>
                <a:lnTo>
                  <a:pt x="577" y="6470"/>
                </a:lnTo>
                <a:lnTo>
                  <a:pt x="296" y="7381"/>
                </a:lnTo>
                <a:lnTo>
                  <a:pt x="108" y="8332"/>
                </a:lnTo>
                <a:lnTo>
                  <a:pt x="1" y="9310"/>
                </a:lnTo>
                <a:lnTo>
                  <a:pt x="1" y="9819"/>
                </a:lnTo>
                <a:lnTo>
                  <a:pt x="1" y="9819"/>
                </a:lnTo>
                <a:lnTo>
                  <a:pt x="14" y="10489"/>
                </a:lnTo>
                <a:lnTo>
                  <a:pt x="202" y="11828"/>
                </a:lnTo>
                <a:lnTo>
                  <a:pt x="563" y="13101"/>
                </a:lnTo>
                <a:lnTo>
                  <a:pt x="1086" y="14320"/>
                </a:lnTo>
                <a:lnTo>
                  <a:pt x="1769" y="15445"/>
                </a:lnTo>
                <a:lnTo>
                  <a:pt x="2600" y="16463"/>
                </a:lnTo>
                <a:lnTo>
                  <a:pt x="3564" y="17387"/>
                </a:lnTo>
                <a:lnTo>
                  <a:pt x="4662" y="18164"/>
                </a:lnTo>
                <a:lnTo>
                  <a:pt x="5265" y="18499"/>
                </a:lnTo>
                <a:lnTo>
                  <a:pt x="5265" y="18499"/>
                </a:lnTo>
                <a:lnTo>
                  <a:pt x="5895" y="18834"/>
                </a:lnTo>
                <a:lnTo>
                  <a:pt x="7275" y="15847"/>
                </a:lnTo>
                <a:lnTo>
                  <a:pt x="6725" y="15552"/>
                </a:lnTo>
                <a:lnTo>
                  <a:pt x="6337" y="15324"/>
                </a:lnTo>
                <a:lnTo>
                  <a:pt x="5627" y="14802"/>
                </a:lnTo>
                <a:lnTo>
                  <a:pt x="4997" y="14199"/>
                </a:lnTo>
                <a:lnTo>
                  <a:pt x="4462" y="13516"/>
                </a:lnTo>
                <a:lnTo>
                  <a:pt x="4019" y="12766"/>
                </a:lnTo>
                <a:lnTo>
                  <a:pt x="3671" y="11975"/>
                </a:lnTo>
                <a:lnTo>
                  <a:pt x="3443" y="11132"/>
                </a:lnTo>
                <a:lnTo>
                  <a:pt x="3323" y="10261"/>
                </a:lnTo>
                <a:lnTo>
                  <a:pt x="3310" y="9819"/>
                </a:lnTo>
                <a:lnTo>
                  <a:pt x="3310" y="9819"/>
                </a:lnTo>
                <a:lnTo>
                  <a:pt x="3323" y="9484"/>
                </a:lnTo>
                <a:lnTo>
                  <a:pt x="3377" y="8828"/>
                </a:lnTo>
                <a:lnTo>
                  <a:pt x="3591" y="7890"/>
                </a:lnTo>
                <a:lnTo>
                  <a:pt x="4073" y="6724"/>
                </a:lnTo>
                <a:lnTo>
                  <a:pt x="4756" y="5693"/>
                </a:lnTo>
                <a:lnTo>
                  <a:pt x="5627" y="4809"/>
                </a:lnTo>
                <a:lnTo>
                  <a:pt x="6645" y="4099"/>
                </a:lnTo>
                <a:lnTo>
                  <a:pt x="7502" y="3711"/>
                </a:lnTo>
                <a:lnTo>
                  <a:pt x="8105" y="3510"/>
                </a:lnTo>
                <a:lnTo>
                  <a:pt x="8735" y="3376"/>
                </a:lnTo>
                <a:lnTo>
                  <a:pt x="9378" y="3309"/>
                </a:lnTo>
                <a:lnTo>
                  <a:pt x="9713" y="3295"/>
                </a:lnTo>
                <a:lnTo>
                  <a:pt x="9713" y="3295"/>
                </a:lnTo>
                <a:lnTo>
                  <a:pt x="10342" y="3282"/>
                </a:lnTo>
                <a:lnTo>
                  <a:pt x="10342" y="0"/>
                </a:lnTo>
                <a:lnTo>
                  <a:pt x="96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3851500" y="2486738"/>
            <a:ext cx="15372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400" b="1">
                <a:solidFill>
                  <a:schemeClr val="dk1"/>
                </a:solidFill>
                <a:latin typeface="Fira Sans Extra Condensed"/>
                <a:ea typeface="Fira Sans Extra Condensed"/>
                <a:cs typeface="Fira Sans Extra Condensed"/>
                <a:sym typeface="Fira Sans Extra Condensed"/>
              </a:rPr>
              <a:t>Venus</a:t>
            </a:r>
            <a:endParaRPr sz="2400" b="1">
              <a:solidFill>
                <a:schemeClr val="dk1"/>
              </a:solidFill>
              <a:latin typeface="Fira Sans Extra Condensed"/>
              <a:ea typeface="Fira Sans Extra Condensed"/>
              <a:cs typeface="Fira Sans Extra Condensed"/>
              <a:sym typeface="Fira Sans Extra Condensed"/>
            </a:endParaRPr>
          </a:p>
        </p:txBody>
      </p:sp>
      <p:cxnSp>
        <p:nvCxnSpPr>
          <p:cNvPr id="221" name="Google Shape;221;p20"/>
          <p:cNvCxnSpPr/>
          <p:nvPr/>
        </p:nvCxnSpPr>
        <p:spPr>
          <a:xfrm rot="10800000">
            <a:off x="2571650" y="2644488"/>
            <a:ext cx="1062000" cy="0"/>
          </a:xfrm>
          <a:prstGeom prst="straightConnector1">
            <a:avLst/>
          </a:prstGeom>
          <a:noFill/>
          <a:ln w="19050" cap="flat" cmpd="sng">
            <a:solidFill>
              <a:schemeClr val="accent4"/>
            </a:solidFill>
            <a:prstDash val="solid"/>
            <a:round/>
            <a:headEnd type="none" w="med" len="med"/>
            <a:tailEnd type="oval" w="med" len="med"/>
          </a:ln>
        </p:spPr>
      </p:cxnSp>
      <p:sp>
        <p:nvSpPr>
          <p:cNvPr id="222" name="Google Shape;222;p20"/>
          <p:cNvSpPr txBox="1"/>
          <p:nvPr/>
        </p:nvSpPr>
        <p:spPr>
          <a:xfrm>
            <a:off x="6587738" y="368158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25%</a:t>
            </a:r>
            <a:endParaRPr sz="2000" b="1">
              <a:solidFill>
                <a:schemeClr val="accent6"/>
              </a:solidFill>
              <a:latin typeface="Fira Sans Extra Condensed"/>
              <a:ea typeface="Fira Sans Extra Condensed"/>
              <a:cs typeface="Fira Sans Extra Condensed"/>
              <a:sym typeface="Fira Sans Extra Condensed"/>
            </a:endParaRPr>
          </a:p>
        </p:txBody>
      </p:sp>
      <p:sp>
        <p:nvSpPr>
          <p:cNvPr id="223" name="Google Shape;223;p20"/>
          <p:cNvSpPr txBox="1"/>
          <p:nvPr/>
        </p:nvSpPr>
        <p:spPr>
          <a:xfrm>
            <a:off x="6587759" y="400408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4" name="Google Shape;224;p20"/>
          <p:cNvSpPr txBox="1"/>
          <p:nvPr/>
        </p:nvSpPr>
        <p:spPr>
          <a:xfrm>
            <a:off x="6587750"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30%</a:t>
            </a:r>
            <a:endParaRPr sz="2000" b="1">
              <a:solidFill>
                <a:schemeClr val="accent2"/>
              </a:solidFill>
              <a:latin typeface="Fira Sans Extra Condensed"/>
              <a:ea typeface="Fira Sans Extra Condensed"/>
              <a:cs typeface="Fira Sans Extra Condensed"/>
              <a:sym typeface="Fira Sans Extra Condensed"/>
            </a:endParaRPr>
          </a:p>
        </p:txBody>
      </p:sp>
      <p:sp>
        <p:nvSpPr>
          <p:cNvPr id="225" name="Google Shape;225;p20"/>
          <p:cNvSpPr txBox="1"/>
          <p:nvPr/>
        </p:nvSpPr>
        <p:spPr>
          <a:xfrm>
            <a:off x="6587772"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6" name="Google Shape;226;p20"/>
          <p:cNvSpPr txBox="1"/>
          <p:nvPr/>
        </p:nvSpPr>
        <p:spPr>
          <a:xfrm>
            <a:off x="1776347" y="2394738"/>
            <a:ext cx="7806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45%</a:t>
            </a:r>
            <a:endParaRPr sz="2000" b="1">
              <a:solidFill>
                <a:schemeClr val="accent4"/>
              </a:solidFill>
              <a:latin typeface="Fira Sans Extra Condensed"/>
              <a:ea typeface="Fira Sans Extra Condensed"/>
              <a:cs typeface="Fira Sans Extra Condensed"/>
              <a:sym typeface="Fira Sans Extra Condensed"/>
            </a:endParaRPr>
          </a:p>
        </p:txBody>
      </p:sp>
      <p:sp>
        <p:nvSpPr>
          <p:cNvPr id="227" name="Google Shape;227;p20"/>
          <p:cNvSpPr txBox="1"/>
          <p:nvPr/>
        </p:nvSpPr>
        <p:spPr>
          <a:xfrm>
            <a:off x="677147" y="2717225"/>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cxnSp>
        <p:nvCxnSpPr>
          <p:cNvPr id="228" name="Google Shape;228;p20"/>
          <p:cNvCxnSpPr>
            <a:endCxn id="224" idx="1"/>
          </p:cNvCxnSpPr>
          <p:nvPr/>
        </p:nvCxnSpPr>
        <p:spPr>
          <a:xfrm rot="10800000" flipH="1">
            <a:off x="5634650" y="1775513"/>
            <a:ext cx="953100" cy="563700"/>
          </a:xfrm>
          <a:prstGeom prst="bentConnector3">
            <a:avLst>
              <a:gd name="adj1" fmla="val 50000"/>
            </a:avLst>
          </a:prstGeom>
          <a:noFill/>
          <a:ln w="19050" cap="flat" cmpd="sng">
            <a:solidFill>
              <a:schemeClr val="accent2"/>
            </a:solidFill>
            <a:prstDash val="solid"/>
            <a:round/>
            <a:headEnd type="none" w="med" len="med"/>
            <a:tailEnd type="oval" w="med" len="med"/>
          </a:ln>
        </p:spPr>
      </p:cxnSp>
      <p:cxnSp>
        <p:nvCxnSpPr>
          <p:cNvPr id="229" name="Google Shape;229;p20"/>
          <p:cNvCxnSpPr>
            <a:endCxn id="222" idx="1"/>
          </p:cNvCxnSpPr>
          <p:nvPr/>
        </p:nvCxnSpPr>
        <p:spPr>
          <a:xfrm>
            <a:off x="5386838" y="3516438"/>
            <a:ext cx="1200900" cy="404100"/>
          </a:xfrm>
          <a:prstGeom prst="bentConnector3">
            <a:avLst>
              <a:gd name="adj1" fmla="val 50000"/>
            </a:avLst>
          </a:prstGeom>
          <a:noFill/>
          <a:ln w="19050" cap="flat" cmpd="sng">
            <a:solidFill>
              <a:schemeClr val="accent6"/>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2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35" name="Google Shape;235;p21"/>
          <p:cNvSpPr/>
          <p:nvPr/>
        </p:nvSpPr>
        <p:spPr>
          <a:xfrm>
            <a:off x="1496408" y="1095350"/>
            <a:ext cx="1018769" cy="771459"/>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014171" y="3079403"/>
            <a:ext cx="1020365" cy="769863"/>
          </a:xfrm>
          <a:custGeom>
            <a:avLst/>
            <a:gdLst/>
            <a:ahLst/>
            <a:cxnLst/>
            <a:rect l="l" t="t" r="r" b="b"/>
            <a:pathLst>
              <a:path w="8949" h="6752" extrusionOk="0">
                <a:moveTo>
                  <a:pt x="5559" y="0"/>
                </a:moveTo>
                <a:lnTo>
                  <a:pt x="5265" y="14"/>
                </a:lnTo>
                <a:lnTo>
                  <a:pt x="4675" y="121"/>
                </a:lnTo>
                <a:lnTo>
                  <a:pt x="4139" y="309"/>
                </a:lnTo>
                <a:lnTo>
                  <a:pt x="3644" y="603"/>
                </a:lnTo>
                <a:lnTo>
                  <a:pt x="3202" y="965"/>
                </a:lnTo>
                <a:lnTo>
                  <a:pt x="2827" y="1394"/>
                </a:lnTo>
                <a:lnTo>
                  <a:pt x="2532" y="1876"/>
                </a:lnTo>
                <a:lnTo>
                  <a:pt x="2318" y="2412"/>
                </a:lnTo>
                <a:lnTo>
                  <a:pt x="2251" y="2706"/>
                </a:lnTo>
                <a:lnTo>
                  <a:pt x="0" y="3363"/>
                </a:lnTo>
                <a:lnTo>
                  <a:pt x="2251" y="4046"/>
                </a:lnTo>
                <a:lnTo>
                  <a:pt x="2318" y="4341"/>
                </a:lnTo>
                <a:lnTo>
                  <a:pt x="2532" y="4876"/>
                </a:lnTo>
                <a:lnTo>
                  <a:pt x="2827" y="5359"/>
                </a:lnTo>
                <a:lnTo>
                  <a:pt x="3202" y="5801"/>
                </a:lnTo>
                <a:lnTo>
                  <a:pt x="3630" y="6162"/>
                </a:lnTo>
                <a:lnTo>
                  <a:pt x="4126" y="6444"/>
                </a:lnTo>
                <a:lnTo>
                  <a:pt x="4675" y="6645"/>
                </a:lnTo>
                <a:lnTo>
                  <a:pt x="5265" y="6752"/>
                </a:lnTo>
                <a:lnTo>
                  <a:pt x="5908" y="6752"/>
                </a:lnTo>
                <a:lnTo>
                  <a:pt x="6564" y="6618"/>
                </a:lnTo>
                <a:lnTo>
                  <a:pt x="7180" y="6350"/>
                </a:lnTo>
                <a:lnTo>
                  <a:pt x="7716" y="5988"/>
                </a:lnTo>
                <a:lnTo>
                  <a:pt x="8171" y="5533"/>
                </a:lnTo>
                <a:lnTo>
                  <a:pt x="8533" y="4997"/>
                </a:lnTo>
                <a:lnTo>
                  <a:pt x="8801" y="4381"/>
                </a:lnTo>
                <a:lnTo>
                  <a:pt x="8935" y="3724"/>
                </a:lnTo>
                <a:lnTo>
                  <a:pt x="8948" y="3376"/>
                </a:lnTo>
                <a:lnTo>
                  <a:pt x="8935" y="3028"/>
                </a:lnTo>
                <a:lnTo>
                  <a:pt x="8801" y="2371"/>
                </a:lnTo>
                <a:lnTo>
                  <a:pt x="8533" y="1769"/>
                </a:lnTo>
                <a:lnTo>
                  <a:pt x="8171" y="1233"/>
                </a:lnTo>
                <a:lnTo>
                  <a:pt x="7716" y="764"/>
                </a:lnTo>
                <a:lnTo>
                  <a:pt x="7180" y="402"/>
                </a:lnTo>
                <a:lnTo>
                  <a:pt x="6564" y="148"/>
                </a:lnTo>
                <a:lnTo>
                  <a:pt x="5908" y="14"/>
                </a:lnTo>
                <a:lnTo>
                  <a:pt x="5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1395615" y="3898063"/>
            <a:ext cx="1018769" cy="769863"/>
          </a:xfrm>
          <a:custGeom>
            <a:avLst/>
            <a:gdLst/>
            <a:ahLst/>
            <a:cxnLst/>
            <a:rect l="l" t="t" r="r" b="b"/>
            <a:pathLst>
              <a:path w="8935" h="6752" extrusionOk="0">
                <a:moveTo>
                  <a:pt x="5251" y="0"/>
                </a:moveTo>
                <a:lnTo>
                  <a:pt x="4675" y="108"/>
                </a:lnTo>
                <a:lnTo>
                  <a:pt x="4126" y="308"/>
                </a:lnTo>
                <a:lnTo>
                  <a:pt x="3630" y="590"/>
                </a:lnTo>
                <a:lnTo>
                  <a:pt x="3202" y="951"/>
                </a:lnTo>
                <a:lnTo>
                  <a:pt x="2827" y="1380"/>
                </a:lnTo>
                <a:lnTo>
                  <a:pt x="2532" y="1876"/>
                </a:lnTo>
                <a:lnTo>
                  <a:pt x="2318" y="2412"/>
                </a:lnTo>
                <a:lnTo>
                  <a:pt x="2251" y="2693"/>
                </a:lnTo>
                <a:lnTo>
                  <a:pt x="0" y="3363"/>
                </a:lnTo>
                <a:lnTo>
                  <a:pt x="2251" y="4046"/>
                </a:lnTo>
                <a:lnTo>
                  <a:pt x="2318" y="4327"/>
                </a:lnTo>
                <a:lnTo>
                  <a:pt x="2532" y="4876"/>
                </a:lnTo>
                <a:lnTo>
                  <a:pt x="2827" y="5359"/>
                </a:lnTo>
                <a:lnTo>
                  <a:pt x="3188" y="5787"/>
                </a:lnTo>
                <a:lnTo>
                  <a:pt x="3630" y="6149"/>
                </a:lnTo>
                <a:lnTo>
                  <a:pt x="4126" y="6444"/>
                </a:lnTo>
                <a:lnTo>
                  <a:pt x="4675" y="6644"/>
                </a:lnTo>
                <a:lnTo>
                  <a:pt x="5251" y="6738"/>
                </a:lnTo>
                <a:lnTo>
                  <a:pt x="5559" y="6752"/>
                </a:lnTo>
                <a:lnTo>
                  <a:pt x="5908" y="6738"/>
                </a:lnTo>
                <a:lnTo>
                  <a:pt x="6564" y="6604"/>
                </a:lnTo>
                <a:lnTo>
                  <a:pt x="7180" y="6350"/>
                </a:lnTo>
                <a:lnTo>
                  <a:pt x="7716" y="5988"/>
                </a:lnTo>
                <a:lnTo>
                  <a:pt x="8171" y="5533"/>
                </a:lnTo>
                <a:lnTo>
                  <a:pt x="8533" y="4983"/>
                </a:lnTo>
                <a:lnTo>
                  <a:pt x="8788" y="4381"/>
                </a:lnTo>
                <a:lnTo>
                  <a:pt x="8921" y="3724"/>
                </a:lnTo>
                <a:lnTo>
                  <a:pt x="8935" y="3376"/>
                </a:lnTo>
                <a:lnTo>
                  <a:pt x="8921" y="3028"/>
                </a:lnTo>
                <a:lnTo>
                  <a:pt x="8788" y="2371"/>
                </a:lnTo>
                <a:lnTo>
                  <a:pt x="8533" y="1755"/>
                </a:lnTo>
                <a:lnTo>
                  <a:pt x="8171" y="1219"/>
                </a:lnTo>
                <a:lnTo>
                  <a:pt x="7716" y="764"/>
                </a:lnTo>
                <a:lnTo>
                  <a:pt x="7180" y="402"/>
                </a:lnTo>
                <a:lnTo>
                  <a:pt x="6564" y="148"/>
                </a:lnTo>
                <a:lnTo>
                  <a:pt x="5908" y="14"/>
                </a:lnTo>
                <a:lnTo>
                  <a:pt x="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2069128" y="2065200"/>
            <a:ext cx="1018883" cy="769977"/>
          </a:xfrm>
          <a:custGeom>
            <a:avLst/>
            <a:gdLst/>
            <a:ahLst/>
            <a:cxnLst/>
            <a:rect l="l" t="t" r="r" b="b"/>
            <a:pathLst>
              <a:path w="8936" h="6753" extrusionOk="0">
                <a:moveTo>
                  <a:pt x="5560" y="1"/>
                </a:moveTo>
                <a:lnTo>
                  <a:pt x="5252" y="14"/>
                </a:lnTo>
                <a:lnTo>
                  <a:pt x="4676" y="121"/>
                </a:lnTo>
                <a:lnTo>
                  <a:pt x="4126" y="309"/>
                </a:lnTo>
                <a:lnTo>
                  <a:pt x="3631" y="604"/>
                </a:lnTo>
                <a:lnTo>
                  <a:pt x="3202" y="965"/>
                </a:lnTo>
                <a:lnTo>
                  <a:pt x="2827" y="1394"/>
                </a:lnTo>
                <a:lnTo>
                  <a:pt x="2532" y="1876"/>
                </a:lnTo>
                <a:lnTo>
                  <a:pt x="2318" y="2412"/>
                </a:lnTo>
                <a:lnTo>
                  <a:pt x="2251" y="2707"/>
                </a:lnTo>
                <a:lnTo>
                  <a:pt x="1" y="3363"/>
                </a:lnTo>
                <a:lnTo>
                  <a:pt x="2251" y="4046"/>
                </a:lnTo>
                <a:lnTo>
                  <a:pt x="2318" y="4341"/>
                </a:lnTo>
                <a:lnTo>
                  <a:pt x="2532" y="4877"/>
                </a:lnTo>
                <a:lnTo>
                  <a:pt x="2827" y="5359"/>
                </a:lnTo>
                <a:lnTo>
                  <a:pt x="3202" y="5801"/>
                </a:lnTo>
                <a:lnTo>
                  <a:pt x="3631" y="6163"/>
                </a:lnTo>
                <a:lnTo>
                  <a:pt x="4126" y="6444"/>
                </a:lnTo>
                <a:lnTo>
                  <a:pt x="4676" y="6645"/>
                </a:lnTo>
                <a:lnTo>
                  <a:pt x="5252" y="6752"/>
                </a:lnTo>
                <a:lnTo>
                  <a:pt x="5908" y="6752"/>
                </a:lnTo>
                <a:lnTo>
                  <a:pt x="6564" y="6605"/>
                </a:lnTo>
                <a:lnTo>
                  <a:pt x="7180" y="6350"/>
                </a:lnTo>
                <a:lnTo>
                  <a:pt x="7716" y="5989"/>
                </a:lnTo>
                <a:lnTo>
                  <a:pt x="8172" y="5533"/>
                </a:lnTo>
                <a:lnTo>
                  <a:pt x="8533" y="4997"/>
                </a:lnTo>
                <a:lnTo>
                  <a:pt x="8788" y="4381"/>
                </a:lnTo>
                <a:lnTo>
                  <a:pt x="8922" y="3725"/>
                </a:lnTo>
                <a:lnTo>
                  <a:pt x="8935" y="3377"/>
                </a:lnTo>
                <a:lnTo>
                  <a:pt x="8922" y="3028"/>
                </a:lnTo>
                <a:lnTo>
                  <a:pt x="8788" y="2372"/>
                </a:lnTo>
                <a:lnTo>
                  <a:pt x="8533" y="1769"/>
                </a:lnTo>
                <a:lnTo>
                  <a:pt x="8172" y="1233"/>
                </a:lnTo>
                <a:lnTo>
                  <a:pt x="7716" y="764"/>
                </a:lnTo>
                <a:lnTo>
                  <a:pt x="7180" y="403"/>
                </a:lnTo>
                <a:lnTo>
                  <a:pt x="6564" y="148"/>
                </a:lnTo>
                <a:lnTo>
                  <a:pt x="5908" y="14"/>
                </a:lnTo>
                <a:lnTo>
                  <a:pt x="55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1287183" y="2922056"/>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1285586" y="1994964"/>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578438" y="1529194"/>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78438" y="3581887"/>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1"/>
          <p:cNvGrpSpPr/>
          <p:nvPr/>
        </p:nvGrpSpPr>
        <p:grpSpPr>
          <a:xfrm>
            <a:off x="599155" y="2641091"/>
            <a:ext cx="564309" cy="510152"/>
            <a:chOff x="1196021" y="2530589"/>
            <a:chExt cx="666402" cy="602447"/>
          </a:xfrm>
        </p:grpSpPr>
        <p:sp>
          <p:nvSpPr>
            <p:cNvPr id="244" name="Google Shape;244;p21"/>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1"/>
          <p:cNvSpPr txBox="1"/>
          <p:nvPr/>
        </p:nvSpPr>
        <p:spPr>
          <a:xfrm>
            <a:off x="1810480" y="12724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50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1" name="Google Shape;251;p21"/>
          <p:cNvSpPr txBox="1"/>
          <p:nvPr/>
        </p:nvSpPr>
        <p:spPr>
          <a:xfrm>
            <a:off x="2383305" y="2265840"/>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60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2" name="Google Shape;252;p21"/>
          <p:cNvSpPr txBox="1"/>
          <p:nvPr/>
        </p:nvSpPr>
        <p:spPr>
          <a:xfrm>
            <a:off x="2329830" y="3259278"/>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70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3" name="Google Shape;253;p21"/>
          <p:cNvSpPr txBox="1"/>
          <p:nvPr/>
        </p:nvSpPr>
        <p:spPr>
          <a:xfrm>
            <a:off x="1709680" y="40935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80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4" name="Google Shape;254;p21"/>
          <p:cNvSpPr txBox="1"/>
          <p:nvPr/>
        </p:nvSpPr>
        <p:spPr>
          <a:xfrm>
            <a:off x="3795272" y="4058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55" name="Google Shape;255;p21"/>
          <p:cNvSpPr txBox="1"/>
          <p:nvPr/>
        </p:nvSpPr>
        <p:spPr>
          <a:xfrm>
            <a:off x="3795272" y="3124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256" name="Google Shape;256;p21"/>
          <p:cNvSpPr txBox="1"/>
          <p:nvPr/>
        </p:nvSpPr>
        <p:spPr>
          <a:xfrm>
            <a:off x="3795272" y="2189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257" name="Google Shape;257;p21"/>
          <p:cNvSpPr txBox="1"/>
          <p:nvPr/>
        </p:nvSpPr>
        <p:spPr>
          <a:xfrm>
            <a:off x="3795272" y="1255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258" name="Google Shape;258;p21"/>
          <p:cNvSpPr txBox="1"/>
          <p:nvPr/>
        </p:nvSpPr>
        <p:spPr>
          <a:xfrm>
            <a:off x="5575463" y="3139913"/>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Despite being red, Mars is actually a cold place full of iron oxide dust</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59" name="Google Shape;259;p21"/>
          <p:cNvSpPr txBox="1"/>
          <p:nvPr/>
        </p:nvSpPr>
        <p:spPr>
          <a:xfrm>
            <a:off x="5575463" y="220545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a:p>
            <a:pPr marL="0" lvl="0" indent="0" algn="r" rtl="0">
              <a:spcBef>
                <a:spcPts val="1600"/>
              </a:spcBef>
              <a:spcAft>
                <a:spcPts val="0"/>
              </a:spcAft>
              <a:buNone/>
            </a:pP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60" name="Google Shape;260;p21"/>
          <p:cNvSpPr txBox="1"/>
          <p:nvPr/>
        </p:nvSpPr>
        <p:spPr>
          <a:xfrm>
            <a:off x="5575463" y="4074425"/>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Mercury is the closest planet from the Sun and the smallest one </a:t>
            </a:r>
            <a:endParaRPr>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a:solidFill>
                <a:schemeClr val="dk1"/>
              </a:solidFill>
              <a:latin typeface="Roboto"/>
              <a:ea typeface="Roboto"/>
              <a:cs typeface="Roboto"/>
              <a:sym typeface="Roboto"/>
            </a:endParaRPr>
          </a:p>
        </p:txBody>
      </p:sp>
      <p:sp>
        <p:nvSpPr>
          <p:cNvPr id="261" name="Google Shape;261;p21"/>
          <p:cNvSpPr txBox="1"/>
          <p:nvPr/>
        </p:nvSpPr>
        <p:spPr>
          <a:xfrm>
            <a:off x="5575463" y="127100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Jupiter is a gas giant and the biggest planet in the Solar System</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267" name="Google Shape;267;p22"/>
          <p:cNvGrpSpPr/>
          <p:nvPr/>
        </p:nvGrpSpPr>
        <p:grpSpPr>
          <a:xfrm>
            <a:off x="768997" y="1415600"/>
            <a:ext cx="1585067" cy="1585067"/>
            <a:chOff x="6868325" y="1240250"/>
            <a:chExt cx="1423500" cy="1423500"/>
          </a:xfrm>
        </p:grpSpPr>
        <p:sp>
          <p:nvSpPr>
            <p:cNvPr id="268" name="Google Shape;268;p22"/>
            <p:cNvSpPr/>
            <p:nvPr/>
          </p:nvSpPr>
          <p:spPr>
            <a:xfrm>
              <a:off x="6868325" y="1240250"/>
              <a:ext cx="1423500" cy="1423500"/>
            </a:xfrm>
            <a:prstGeom prst="donut">
              <a:avLst>
                <a:gd name="adj" fmla="val 16212"/>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6869962" y="1241900"/>
              <a:ext cx="1420200" cy="1420200"/>
            </a:xfrm>
            <a:prstGeom prst="blockArc">
              <a:avLst>
                <a:gd name="adj1" fmla="val 18171425"/>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2"/>
          <p:cNvSpPr txBox="1"/>
          <p:nvPr/>
        </p:nvSpPr>
        <p:spPr>
          <a:xfrm>
            <a:off x="1154281"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grpSp>
        <p:nvGrpSpPr>
          <p:cNvPr id="271" name="Google Shape;271;p22"/>
          <p:cNvGrpSpPr/>
          <p:nvPr/>
        </p:nvGrpSpPr>
        <p:grpSpPr>
          <a:xfrm>
            <a:off x="2775973" y="1415600"/>
            <a:ext cx="1585067" cy="1585067"/>
            <a:chOff x="6868325" y="1240250"/>
            <a:chExt cx="1423500" cy="1423500"/>
          </a:xfrm>
        </p:grpSpPr>
        <p:sp>
          <p:nvSpPr>
            <p:cNvPr id="272" name="Google Shape;272;p22"/>
            <p:cNvSpPr/>
            <p:nvPr/>
          </p:nvSpPr>
          <p:spPr>
            <a:xfrm>
              <a:off x="6868325" y="1240250"/>
              <a:ext cx="1423500" cy="1423500"/>
            </a:xfrm>
            <a:prstGeom prst="donut">
              <a:avLst>
                <a:gd name="adj" fmla="val 1621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6869962" y="1241900"/>
              <a:ext cx="1420200" cy="1420200"/>
            </a:xfrm>
            <a:prstGeom prst="blockArc">
              <a:avLst>
                <a:gd name="adj1" fmla="val 9331531"/>
                <a:gd name="adj2" fmla="val 16198046"/>
                <a:gd name="adj3" fmla="val 1613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2"/>
          <p:cNvSpPr txBox="1"/>
          <p:nvPr/>
        </p:nvSpPr>
        <p:spPr>
          <a:xfrm>
            <a:off x="3161257"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2"/>
                </a:solidFill>
                <a:latin typeface="Fira Sans Extra Condensed Medium"/>
                <a:ea typeface="Fira Sans Extra Condensed Medium"/>
                <a:cs typeface="Fira Sans Extra Condensed Medium"/>
                <a:sym typeface="Fira Sans Extra Condensed Medium"/>
              </a:rPr>
              <a:t>30</a:t>
            </a:r>
            <a:r>
              <a:rPr lang="en-GB"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Fira Sans Extra Condensed"/>
              <a:ea typeface="Fira Sans Extra Condensed"/>
              <a:cs typeface="Fira Sans Extra Condensed"/>
              <a:sym typeface="Fira Sans Extra Condensed"/>
            </a:endParaRPr>
          </a:p>
        </p:txBody>
      </p:sp>
      <p:grpSp>
        <p:nvGrpSpPr>
          <p:cNvPr id="275" name="Google Shape;275;p22"/>
          <p:cNvGrpSpPr/>
          <p:nvPr/>
        </p:nvGrpSpPr>
        <p:grpSpPr>
          <a:xfrm>
            <a:off x="4782930" y="1415600"/>
            <a:ext cx="1585067" cy="1585067"/>
            <a:chOff x="6868325" y="1240250"/>
            <a:chExt cx="1423500" cy="1423500"/>
          </a:xfrm>
        </p:grpSpPr>
        <p:sp>
          <p:nvSpPr>
            <p:cNvPr id="276" name="Google Shape;276;p22"/>
            <p:cNvSpPr/>
            <p:nvPr/>
          </p:nvSpPr>
          <p:spPr>
            <a:xfrm>
              <a:off x="6868325" y="1240250"/>
              <a:ext cx="1423500" cy="1423500"/>
            </a:xfrm>
            <a:prstGeom prst="donut">
              <a:avLst>
                <a:gd name="adj" fmla="val 16212"/>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6869962" y="1241900"/>
              <a:ext cx="1420200" cy="1420200"/>
            </a:xfrm>
            <a:prstGeom prst="blockArc">
              <a:avLst>
                <a:gd name="adj1" fmla="val 3683597"/>
                <a:gd name="adj2" fmla="val 16198046"/>
                <a:gd name="adj3" fmla="val 1613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2"/>
          <p:cNvSpPr txBox="1"/>
          <p:nvPr/>
        </p:nvSpPr>
        <p:spPr>
          <a:xfrm>
            <a:off x="5168214"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3"/>
                </a:solidFill>
                <a:latin typeface="Fira Sans Extra Condensed Medium"/>
                <a:ea typeface="Fira Sans Extra Condensed Medium"/>
                <a:cs typeface="Fira Sans Extra Condensed Medium"/>
                <a:sym typeface="Fira Sans Extra Condensed Medium"/>
              </a:rPr>
              <a:t>60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grpSp>
        <p:nvGrpSpPr>
          <p:cNvPr id="279" name="Google Shape;279;p22"/>
          <p:cNvGrpSpPr/>
          <p:nvPr/>
        </p:nvGrpSpPr>
        <p:grpSpPr>
          <a:xfrm>
            <a:off x="6789935" y="1415600"/>
            <a:ext cx="1585067" cy="1585067"/>
            <a:chOff x="6868325" y="1240250"/>
            <a:chExt cx="1423500" cy="1423500"/>
          </a:xfrm>
        </p:grpSpPr>
        <p:sp>
          <p:nvSpPr>
            <p:cNvPr id="280" name="Google Shape;280;p22"/>
            <p:cNvSpPr/>
            <p:nvPr/>
          </p:nvSpPr>
          <p:spPr>
            <a:xfrm>
              <a:off x="6868325" y="1240250"/>
              <a:ext cx="1423500" cy="1423500"/>
            </a:xfrm>
            <a:prstGeom prst="donut">
              <a:avLst>
                <a:gd name="adj" fmla="val 16212"/>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869962" y="1241900"/>
              <a:ext cx="1420200" cy="1420200"/>
            </a:xfrm>
            <a:prstGeom prst="blockArc">
              <a:avLst>
                <a:gd name="adj1" fmla="val 96058"/>
                <a:gd name="adj2" fmla="val 16198046"/>
                <a:gd name="adj3" fmla="val 1613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2"/>
          <p:cNvSpPr txBox="1"/>
          <p:nvPr/>
        </p:nvSpPr>
        <p:spPr>
          <a:xfrm>
            <a:off x="7175218"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5"/>
                </a:solidFill>
                <a:latin typeface="Fira Sans Extra Condensed Medium"/>
                <a:ea typeface="Fira Sans Extra Condensed Medium"/>
                <a:cs typeface="Fira Sans Extra Condensed Medium"/>
                <a:sym typeface="Fira Sans Extra Condensed Medium"/>
              </a:rPr>
              <a:t>75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283" name="Google Shape;283;p22"/>
          <p:cNvSpPr txBox="1"/>
          <p:nvPr/>
        </p:nvSpPr>
        <p:spPr>
          <a:xfrm>
            <a:off x="76907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Mercury is the closest planet to the Sun </a:t>
            </a:r>
            <a:endParaRPr sz="1600">
              <a:solidFill>
                <a:schemeClr val="dk1"/>
              </a:solidFill>
              <a:latin typeface="Roboto"/>
              <a:ea typeface="Roboto"/>
              <a:cs typeface="Roboto"/>
              <a:sym typeface="Roboto"/>
            </a:endParaRPr>
          </a:p>
        </p:txBody>
      </p:sp>
      <p:sp>
        <p:nvSpPr>
          <p:cNvPr id="284" name="Google Shape;284;p22"/>
          <p:cNvSpPr txBox="1"/>
          <p:nvPr/>
        </p:nvSpPr>
        <p:spPr>
          <a:xfrm>
            <a:off x="277605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Venus is the second planet from the Sun</a:t>
            </a:r>
            <a:endParaRPr sz="16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600">
              <a:solidFill>
                <a:schemeClr val="dk1"/>
              </a:solidFill>
              <a:latin typeface="Roboto"/>
              <a:ea typeface="Roboto"/>
              <a:cs typeface="Roboto"/>
              <a:sym typeface="Roboto"/>
            </a:endParaRPr>
          </a:p>
        </p:txBody>
      </p:sp>
      <p:sp>
        <p:nvSpPr>
          <p:cNvPr id="285" name="Google Shape;285;p22"/>
          <p:cNvSpPr txBox="1"/>
          <p:nvPr/>
        </p:nvSpPr>
        <p:spPr>
          <a:xfrm>
            <a:off x="478301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Jupiter is the biggest planet of them all</a:t>
            </a:r>
            <a:endParaRPr sz="1600">
              <a:solidFill>
                <a:schemeClr val="dk1"/>
              </a:solidFill>
              <a:latin typeface="Roboto"/>
              <a:ea typeface="Roboto"/>
              <a:cs typeface="Roboto"/>
              <a:sym typeface="Roboto"/>
            </a:endParaRPr>
          </a:p>
        </p:txBody>
      </p:sp>
      <p:sp>
        <p:nvSpPr>
          <p:cNvPr id="286" name="Google Shape;286;p22"/>
          <p:cNvSpPr txBox="1"/>
          <p:nvPr/>
        </p:nvSpPr>
        <p:spPr>
          <a:xfrm>
            <a:off x="6790022"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It is a ringed planet and a gas giant</a:t>
            </a:r>
            <a:endParaRPr sz="1600">
              <a:solidFill>
                <a:schemeClr val="dk1"/>
              </a:solidFill>
              <a:latin typeface="Roboto"/>
              <a:ea typeface="Roboto"/>
              <a:cs typeface="Roboto"/>
              <a:sym typeface="Roboto"/>
            </a:endParaRPr>
          </a:p>
        </p:txBody>
      </p:sp>
      <p:sp>
        <p:nvSpPr>
          <p:cNvPr id="287" name="Google Shape;287;p22"/>
          <p:cNvSpPr txBox="1"/>
          <p:nvPr/>
        </p:nvSpPr>
        <p:spPr>
          <a:xfrm>
            <a:off x="813631" y="3138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88" name="Google Shape;288;p22"/>
          <p:cNvSpPr txBox="1"/>
          <p:nvPr/>
        </p:nvSpPr>
        <p:spPr>
          <a:xfrm>
            <a:off x="2820607" y="3190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289" name="Google Shape;289;p22"/>
          <p:cNvSpPr txBox="1"/>
          <p:nvPr/>
        </p:nvSpPr>
        <p:spPr>
          <a:xfrm>
            <a:off x="4827564"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290" name="Google Shape;290;p22"/>
          <p:cNvSpPr txBox="1"/>
          <p:nvPr/>
        </p:nvSpPr>
        <p:spPr>
          <a:xfrm>
            <a:off x="6834568"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Saturn</a:t>
            </a:r>
            <a:endParaRPr sz="2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2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96" name="Google Shape;296;p23"/>
          <p:cNvSpPr txBox="1"/>
          <p:nvPr/>
        </p:nvSpPr>
        <p:spPr>
          <a:xfrm>
            <a:off x="907165"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2"/>
                </a:solidFill>
                <a:latin typeface="Fira Sans Extra Condensed"/>
                <a:ea typeface="Fira Sans Extra Condensed"/>
                <a:cs typeface="Fira Sans Extra Condensed"/>
                <a:sym typeface="Fira Sans Extra Condensed"/>
              </a:rPr>
              <a:t>40%</a:t>
            </a:r>
            <a:endParaRPr sz="2200" b="1">
              <a:solidFill>
                <a:schemeClr val="accent2"/>
              </a:solidFill>
              <a:latin typeface="Fira Sans Extra Condensed"/>
              <a:ea typeface="Fira Sans Extra Condensed"/>
              <a:cs typeface="Fira Sans Extra Condensed"/>
              <a:sym typeface="Fira Sans Extra Condensed"/>
            </a:endParaRPr>
          </a:p>
        </p:txBody>
      </p:sp>
      <p:sp>
        <p:nvSpPr>
          <p:cNvPr id="297" name="Google Shape;297;p23"/>
          <p:cNvSpPr txBox="1"/>
          <p:nvPr/>
        </p:nvSpPr>
        <p:spPr>
          <a:xfrm>
            <a:off x="1724316"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3"/>
                </a:solidFill>
                <a:latin typeface="Fira Sans Extra Condensed"/>
                <a:ea typeface="Fira Sans Extra Condensed"/>
                <a:cs typeface="Fira Sans Extra Condensed"/>
                <a:sym typeface="Fira Sans Extra Condensed"/>
              </a:rPr>
              <a:t>20%</a:t>
            </a:r>
            <a:endParaRPr sz="2200" b="1">
              <a:solidFill>
                <a:schemeClr val="accent3"/>
              </a:solidFill>
              <a:latin typeface="Fira Sans Extra Condensed"/>
              <a:ea typeface="Fira Sans Extra Condensed"/>
              <a:cs typeface="Fira Sans Extra Condensed"/>
              <a:sym typeface="Fira Sans Extra Condensed"/>
            </a:endParaRPr>
          </a:p>
        </p:txBody>
      </p:sp>
      <p:sp>
        <p:nvSpPr>
          <p:cNvPr id="298" name="Google Shape;298;p23"/>
          <p:cNvSpPr txBox="1"/>
          <p:nvPr/>
        </p:nvSpPr>
        <p:spPr>
          <a:xfrm>
            <a:off x="2541467"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4"/>
                </a:solidFill>
                <a:latin typeface="Fira Sans Extra Condensed"/>
                <a:ea typeface="Fira Sans Extra Condensed"/>
                <a:cs typeface="Fira Sans Extra Condensed"/>
                <a:sym typeface="Fira Sans Extra Condensed"/>
              </a:rPr>
              <a:t>50%</a:t>
            </a:r>
            <a:endParaRPr sz="2200" b="1">
              <a:solidFill>
                <a:schemeClr val="accent4"/>
              </a:solidFill>
              <a:latin typeface="Fira Sans Extra Condensed"/>
              <a:ea typeface="Fira Sans Extra Condensed"/>
              <a:cs typeface="Fira Sans Extra Condensed"/>
              <a:sym typeface="Fira Sans Extra Condensed"/>
            </a:endParaRPr>
          </a:p>
        </p:txBody>
      </p:sp>
      <p:sp>
        <p:nvSpPr>
          <p:cNvPr id="299" name="Google Shape;299;p23"/>
          <p:cNvSpPr txBox="1"/>
          <p:nvPr/>
        </p:nvSpPr>
        <p:spPr>
          <a:xfrm>
            <a:off x="3358618"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10%</a:t>
            </a:r>
            <a:endParaRPr sz="2200" b="1">
              <a:solidFill>
                <a:schemeClr val="accent5"/>
              </a:solidFill>
              <a:latin typeface="Fira Sans Extra Condensed"/>
              <a:ea typeface="Fira Sans Extra Condensed"/>
              <a:cs typeface="Fira Sans Extra Condensed"/>
              <a:sym typeface="Fira Sans Extra Condensed"/>
            </a:endParaRPr>
          </a:p>
        </p:txBody>
      </p:sp>
      <p:sp>
        <p:nvSpPr>
          <p:cNvPr id="300" name="Google Shape;300;p23"/>
          <p:cNvSpPr txBox="1"/>
          <p:nvPr/>
        </p:nvSpPr>
        <p:spPr>
          <a:xfrm>
            <a:off x="4589225" y="13392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301" name="Google Shape;301;p23"/>
          <p:cNvSpPr txBox="1"/>
          <p:nvPr/>
        </p:nvSpPr>
        <p:spPr>
          <a:xfrm>
            <a:off x="5963625" y="12285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302" name="Google Shape;302;p23"/>
          <p:cNvSpPr txBox="1"/>
          <p:nvPr/>
        </p:nvSpPr>
        <p:spPr>
          <a:xfrm>
            <a:off x="4589225" y="21875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303" name="Google Shape;303;p23"/>
          <p:cNvSpPr txBox="1"/>
          <p:nvPr/>
        </p:nvSpPr>
        <p:spPr>
          <a:xfrm>
            <a:off x="5963625" y="20768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304" name="Google Shape;304;p23"/>
          <p:cNvSpPr txBox="1"/>
          <p:nvPr/>
        </p:nvSpPr>
        <p:spPr>
          <a:xfrm>
            <a:off x="4589225" y="30358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305" name="Google Shape;305;p23"/>
          <p:cNvSpPr txBox="1"/>
          <p:nvPr/>
        </p:nvSpPr>
        <p:spPr>
          <a:xfrm>
            <a:off x="5963625" y="29251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306" name="Google Shape;306;p23"/>
          <p:cNvSpPr txBox="1"/>
          <p:nvPr/>
        </p:nvSpPr>
        <p:spPr>
          <a:xfrm>
            <a:off x="4589225" y="38841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307" name="Google Shape;307;p23"/>
          <p:cNvSpPr txBox="1"/>
          <p:nvPr/>
        </p:nvSpPr>
        <p:spPr>
          <a:xfrm>
            <a:off x="5963625" y="37734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
        <p:nvSpPr>
          <p:cNvPr id="308" name="Google Shape;308;p23"/>
          <p:cNvSpPr/>
          <p:nvPr/>
        </p:nvSpPr>
        <p:spPr>
          <a:xfrm>
            <a:off x="1015825" y="2025850"/>
            <a:ext cx="447600" cy="184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1832925" y="2834237"/>
            <a:ext cx="447600" cy="103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2650075" y="1468325"/>
            <a:ext cx="447600" cy="240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467225" y="3376450"/>
            <a:ext cx="447600" cy="496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23"/>
          <p:cNvCxnSpPr/>
          <p:nvPr/>
        </p:nvCxnSpPr>
        <p:spPr>
          <a:xfrm>
            <a:off x="722600" y="3862825"/>
            <a:ext cx="3508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2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318" name="Google Shape;318;p24"/>
          <p:cNvCxnSpPr>
            <a:endCxn id="319" idx="3"/>
          </p:cNvCxnSpPr>
          <p:nvPr/>
        </p:nvCxnSpPr>
        <p:spPr>
          <a:xfrm rot="10800000">
            <a:off x="2337012" y="1786556"/>
            <a:ext cx="1525500" cy="0"/>
          </a:xfrm>
          <a:prstGeom prst="straightConnector1">
            <a:avLst/>
          </a:prstGeom>
          <a:noFill/>
          <a:ln w="19050" cap="flat" cmpd="sng">
            <a:solidFill>
              <a:schemeClr val="accent6"/>
            </a:solidFill>
            <a:prstDash val="solid"/>
            <a:round/>
            <a:headEnd type="none" w="med" len="med"/>
            <a:tailEnd type="none" w="med" len="med"/>
          </a:ln>
        </p:spPr>
      </p:cxnSp>
      <p:cxnSp>
        <p:nvCxnSpPr>
          <p:cNvPr id="320" name="Google Shape;320;p24"/>
          <p:cNvCxnSpPr>
            <a:endCxn id="321" idx="1"/>
          </p:cNvCxnSpPr>
          <p:nvPr/>
        </p:nvCxnSpPr>
        <p:spPr>
          <a:xfrm>
            <a:off x="5039688" y="1786550"/>
            <a:ext cx="1767300" cy="0"/>
          </a:xfrm>
          <a:prstGeom prst="straightConnector1">
            <a:avLst/>
          </a:prstGeom>
          <a:noFill/>
          <a:ln w="19050" cap="flat" cmpd="sng">
            <a:solidFill>
              <a:schemeClr val="accent4"/>
            </a:solidFill>
            <a:prstDash val="solid"/>
            <a:round/>
            <a:headEnd type="none" w="med" len="med"/>
            <a:tailEnd type="none" w="med" len="med"/>
          </a:ln>
        </p:spPr>
      </p:cxnSp>
      <p:grpSp>
        <p:nvGrpSpPr>
          <p:cNvPr id="322" name="Google Shape;322;p24"/>
          <p:cNvGrpSpPr/>
          <p:nvPr/>
        </p:nvGrpSpPr>
        <p:grpSpPr>
          <a:xfrm>
            <a:off x="6806988" y="3443513"/>
            <a:ext cx="1879822" cy="1048800"/>
            <a:chOff x="6807025" y="3443513"/>
            <a:chExt cx="1879822" cy="1048800"/>
          </a:xfrm>
        </p:grpSpPr>
        <p:sp>
          <p:nvSpPr>
            <p:cNvPr id="323" name="Google Shape;323;p24"/>
            <p:cNvSpPr txBox="1"/>
            <p:nvPr/>
          </p:nvSpPr>
          <p:spPr>
            <a:xfrm>
              <a:off x="6807025" y="3443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35%</a:t>
              </a:r>
              <a:endParaRPr sz="2000" b="1">
                <a:solidFill>
                  <a:schemeClr val="accent2"/>
                </a:solidFill>
                <a:latin typeface="Fira Sans Extra Condensed"/>
                <a:ea typeface="Fira Sans Extra Condensed"/>
                <a:cs typeface="Fira Sans Extra Condensed"/>
                <a:sym typeface="Fira Sans Extra Condensed"/>
              </a:endParaRPr>
            </a:p>
          </p:txBody>
        </p:sp>
        <p:sp>
          <p:nvSpPr>
            <p:cNvPr id="324" name="Google Shape;324;p24"/>
            <p:cNvSpPr txBox="1"/>
            <p:nvPr/>
          </p:nvSpPr>
          <p:spPr>
            <a:xfrm>
              <a:off x="6807047" y="3766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5" name="Google Shape;325;p24"/>
          <p:cNvGrpSpPr/>
          <p:nvPr/>
        </p:nvGrpSpPr>
        <p:grpSpPr>
          <a:xfrm>
            <a:off x="6806988" y="1547600"/>
            <a:ext cx="1879822" cy="1048800"/>
            <a:chOff x="6807038" y="1536563"/>
            <a:chExt cx="1879822" cy="1048800"/>
          </a:xfrm>
        </p:grpSpPr>
        <p:sp>
          <p:nvSpPr>
            <p:cNvPr id="321" name="Google Shape;321;p24"/>
            <p:cNvSpPr txBox="1"/>
            <p:nvPr/>
          </p:nvSpPr>
          <p:spPr>
            <a:xfrm>
              <a:off x="6807038"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20%</a:t>
              </a:r>
              <a:endParaRPr sz="2000" b="1">
                <a:solidFill>
                  <a:schemeClr val="accent4"/>
                </a:solidFill>
                <a:latin typeface="Fira Sans Extra Condensed"/>
                <a:ea typeface="Fira Sans Extra Condensed"/>
                <a:cs typeface="Fira Sans Extra Condensed"/>
                <a:sym typeface="Fira Sans Extra Condensed"/>
              </a:endParaRPr>
            </a:p>
          </p:txBody>
        </p:sp>
        <p:sp>
          <p:nvSpPr>
            <p:cNvPr id="326" name="Google Shape;326;p24"/>
            <p:cNvSpPr txBox="1"/>
            <p:nvPr/>
          </p:nvSpPr>
          <p:spPr>
            <a:xfrm>
              <a:off x="6807059"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7" name="Google Shape;327;p24"/>
          <p:cNvGrpSpPr/>
          <p:nvPr/>
        </p:nvGrpSpPr>
        <p:grpSpPr>
          <a:xfrm>
            <a:off x="457212" y="1547606"/>
            <a:ext cx="1879822" cy="1048788"/>
            <a:chOff x="457212" y="1558650"/>
            <a:chExt cx="1879822" cy="1048788"/>
          </a:xfrm>
        </p:grpSpPr>
        <p:sp>
          <p:nvSpPr>
            <p:cNvPr id="319" name="Google Shape;319;p24"/>
            <p:cNvSpPr txBox="1"/>
            <p:nvPr/>
          </p:nvSpPr>
          <p:spPr>
            <a:xfrm>
              <a:off x="457212" y="155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15%</a:t>
              </a:r>
              <a:endParaRPr sz="2000" b="1">
                <a:solidFill>
                  <a:schemeClr val="accent6"/>
                </a:solidFill>
                <a:latin typeface="Fira Sans Extra Condensed"/>
                <a:ea typeface="Fira Sans Extra Condensed"/>
                <a:cs typeface="Fira Sans Extra Condensed"/>
                <a:sym typeface="Fira Sans Extra Condensed"/>
              </a:endParaRPr>
            </a:p>
          </p:txBody>
        </p:sp>
        <p:sp>
          <p:nvSpPr>
            <p:cNvPr id="328" name="Google Shape;328;p24"/>
            <p:cNvSpPr txBox="1"/>
            <p:nvPr/>
          </p:nvSpPr>
          <p:spPr>
            <a:xfrm>
              <a:off x="457234" y="188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also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329" name="Google Shape;329;p24"/>
          <p:cNvGrpSpPr/>
          <p:nvPr/>
        </p:nvGrpSpPr>
        <p:grpSpPr>
          <a:xfrm>
            <a:off x="3045775" y="1453488"/>
            <a:ext cx="3052500" cy="3052500"/>
            <a:chOff x="4389375" y="1045500"/>
            <a:chExt cx="3052500" cy="3052500"/>
          </a:xfrm>
        </p:grpSpPr>
        <p:sp>
          <p:nvSpPr>
            <p:cNvPr id="330" name="Google Shape;330;p24"/>
            <p:cNvSpPr/>
            <p:nvPr/>
          </p:nvSpPr>
          <p:spPr>
            <a:xfrm>
              <a:off x="4389375" y="1045500"/>
              <a:ext cx="3052500" cy="3052500"/>
            </a:xfrm>
            <a:prstGeom prst="pie">
              <a:avLst>
                <a:gd name="adj1" fmla="val 2991682"/>
                <a:gd name="adj2" fmla="val 1135302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4389375" y="1045500"/>
              <a:ext cx="3052500" cy="3052500"/>
            </a:xfrm>
            <a:prstGeom prst="pie">
              <a:avLst>
                <a:gd name="adj1" fmla="val 18630211"/>
                <a:gd name="adj2" fmla="val 542573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4389375" y="1045500"/>
              <a:ext cx="3052500" cy="3052500"/>
            </a:xfrm>
            <a:prstGeom prst="pie">
              <a:avLst>
                <a:gd name="adj1" fmla="val 15043696"/>
                <a:gd name="adj2" fmla="val 1965015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4389375" y="1045500"/>
              <a:ext cx="3052500" cy="3052500"/>
            </a:xfrm>
            <a:prstGeom prst="pie">
              <a:avLst>
                <a:gd name="adj1" fmla="val 11361736"/>
                <a:gd name="adj2" fmla="val 1505274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4"/>
          <p:cNvGrpSpPr/>
          <p:nvPr/>
        </p:nvGrpSpPr>
        <p:grpSpPr>
          <a:xfrm>
            <a:off x="457237" y="3443519"/>
            <a:ext cx="1879823" cy="1048788"/>
            <a:chOff x="457212" y="3443525"/>
            <a:chExt cx="1879823" cy="1048788"/>
          </a:xfrm>
        </p:grpSpPr>
        <p:sp>
          <p:nvSpPr>
            <p:cNvPr id="335" name="Google Shape;335;p24"/>
            <p:cNvSpPr txBox="1"/>
            <p:nvPr/>
          </p:nvSpPr>
          <p:spPr>
            <a:xfrm>
              <a:off x="457212" y="34435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30%</a:t>
              </a:r>
              <a:endParaRPr sz="2000" b="1">
                <a:solidFill>
                  <a:schemeClr val="accent3"/>
                </a:solidFill>
                <a:latin typeface="Fira Sans Extra Condensed"/>
                <a:ea typeface="Fira Sans Extra Condensed"/>
                <a:cs typeface="Fira Sans Extra Condensed"/>
                <a:sym typeface="Fira Sans Extra Condensed"/>
              </a:endParaRPr>
            </a:p>
          </p:txBody>
        </p:sp>
        <p:sp>
          <p:nvSpPr>
            <p:cNvPr id="336" name="Google Shape;336;p24"/>
            <p:cNvSpPr txBox="1"/>
            <p:nvPr/>
          </p:nvSpPr>
          <p:spPr>
            <a:xfrm>
              <a:off x="457234" y="37660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entire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337" name="Google Shape;337;p24"/>
          <p:cNvCxnSpPr>
            <a:endCxn id="335" idx="3"/>
          </p:cNvCxnSpPr>
          <p:nvPr/>
        </p:nvCxnSpPr>
        <p:spPr>
          <a:xfrm rot="10800000">
            <a:off x="2337037" y="3682469"/>
            <a:ext cx="1104000" cy="0"/>
          </a:xfrm>
          <a:prstGeom prst="straightConnector1">
            <a:avLst/>
          </a:prstGeom>
          <a:noFill/>
          <a:ln w="19050" cap="flat" cmpd="sng">
            <a:solidFill>
              <a:schemeClr val="accent3"/>
            </a:solidFill>
            <a:prstDash val="solid"/>
            <a:round/>
            <a:headEnd type="none" w="med" len="med"/>
            <a:tailEnd type="none" w="med" len="med"/>
          </a:ln>
        </p:spPr>
      </p:cxnSp>
      <p:cxnSp>
        <p:nvCxnSpPr>
          <p:cNvPr id="338" name="Google Shape;338;p24"/>
          <p:cNvCxnSpPr>
            <a:stCxn id="323" idx="1"/>
          </p:cNvCxnSpPr>
          <p:nvPr/>
        </p:nvCxnSpPr>
        <p:spPr>
          <a:xfrm rot="10800000">
            <a:off x="5710488" y="3682463"/>
            <a:ext cx="1096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2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344" name="Google Shape;344;p25"/>
          <p:cNvSpPr/>
          <p:nvPr/>
        </p:nvSpPr>
        <p:spPr>
          <a:xfrm>
            <a:off x="4994278" y="2601262"/>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970317" y="1433207"/>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5995523" y="3082881"/>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351690" y="2891177"/>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5985327" y="2749953"/>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5746518" y="2774224"/>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4967484" y="3087971"/>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349078" y="1984503"/>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6661564" y="3553242"/>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6259964" y="2497539"/>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6147831" y="2850625"/>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4921174" y="1435297"/>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4439780" y="1393497"/>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4140101" y="1795007"/>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6109476" y="3039262"/>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5869487" y="1451898"/>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6389270" y="3668392"/>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5605281" y="2667079"/>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5291328" y="1380233"/>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4546082" y="1380856"/>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6218610" y="3042515"/>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6246904" y="2369107"/>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6241899" y="2636791"/>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4803227" y="1378497"/>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6871709" y="3271855"/>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6418997" y="2810040"/>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4892930" y="1373255"/>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6455144" y="1519485"/>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5406748" y="1405228"/>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6310419" y="2934173"/>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4964871" y="1379660"/>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3425138" y="1384918"/>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2166446" y="1347670"/>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3075088" y="1416352"/>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4128743" y="1597202"/>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2988587" y="2399226"/>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3276908" y="1395604"/>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3147603" y="2462903"/>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3304865" y="1614427"/>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3214286" y="1402481"/>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3269914" y="2487055"/>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3090525" y="2491151"/>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6758362" y="2989305"/>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901963" y="1550700"/>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6271609" y="2942533"/>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6512154" y="1982413"/>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402790" y="2025999"/>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4644801" y="2164931"/>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4790133" y="2173291"/>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4311654" y="2081905"/>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a:off x="5175247" y="1004597"/>
            <a:ext cx="876987" cy="1057977"/>
            <a:chOff x="7666781" y="1670426"/>
            <a:chExt cx="844800" cy="1019049"/>
          </a:xfrm>
        </p:grpSpPr>
        <p:sp>
          <p:nvSpPr>
            <p:cNvPr id="395" name="Google Shape;395;p25"/>
            <p:cNvSpPr/>
            <p:nvPr/>
          </p:nvSpPr>
          <p:spPr>
            <a:xfrm>
              <a:off x="8020288" y="2643575"/>
              <a:ext cx="138000" cy="4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rot="8100000">
              <a:off x="7790499" y="1794144"/>
              <a:ext cx="597364" cy="597364"/>
            </a:xfrm>
            <a:prstGeom prst="teardrop">
              <a:avLst>
                <a:gd name="adj" fmla="val 136602"/>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397" name="Google Shape;397;p25"/>
            <p:cNvSpPr/>
            <p:nvPr/>
          </p:nvSpPr>
          <p:spPr>
            <a:xfrm>
              <a:off x="7824483" y="1828015"/>
              <a:ext cx="529500" cy="529500"/>
            </a:xfrm>
            <a:prstGeom prst="ellipse">
              <a:avLst/>
            </a:prstGeom>
            <a:solidFill>
              <a:schemeClr val="accent3"/>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398" name="Google Shape;398;p25"/>
          <p:cNvGrpSpPr/>
          <p:nvPr/>
        </p:nvGrpSpPr>
        <p:grpSpPr>
          <a:xfrm>
            <a:off x="2859501" y="2361557"/>
            <a:ext cx="876987" cy="1057977"/>
            <a:chOff x="7666781" y="1670426"/>
            <a:chExt cx="844800" cy="1019049"/>
          </a:xfrm>
        </p:grpSpPr>
        <p:sp>
          <p:nvSpPr>
            <p:cNvPr id="399" name="Google Shape;399;p25"/>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1" name="Google Shape;401;p25"/>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402" name="Google Shape;402;p25"/>
          <p:cNvGrpSpPr/>
          <p:nvPr/>
        </p:nvGrpSpPr>
        <p:grpSpPr>
          <a:xfrm>
            <a:off x="2360897" y="1106098"/>
            <a:ext cx="876987" cy="1057977"/>
            <a:chOff x="7666781" y="1670426"/>
            <a:chExt cx="844800" cy="1019049"/>
          </a:xfrm>
        </p:grpSpPr>
        <p:sp>
          <p:nvSpPr>
            <p:cNvPr id="403" name="Google Shape;403;p25"/>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5" name="Google Shape;405;p25"/>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sp>
        <p:nvSpPr>
          <p:cNvPr id="406" name="Google Shape;406;p25"/>
          <p:cNvSpPr txBox="1"/>
          <p:nvPr/>
        </p:nvSpPr>
        <p:spPr>
          <a:xfrm>
            <a:off x="4661496"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a:t>
            </a:r>
            <a:endParaRPr sz="1200">
              <a:latin typeface="Roboto"/>
              <a:ea typeface="Roboto"/>
              <a:cs typeface="Roboto"/>
              <a:sym typeface="Roboto"/>
            </a:endParaRPr>
          </a:p>
        </p:txBody>
      </p:sp>
      <p:sp>
        <p:nvSpPr>
          <p:cNvPr id="407" name="Google Shape;407;p25"/>
          <p:cNvSpPr txBox="1"/>
          <p:nvPr/>
        </p:nvSpPr>
        <p:spPr>
          <a:xfrm>
            <a:off x="497829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Jupiter</a:t>
            </a:r>
            <a:endParaRPr sz="1700" b="1">
              <a:solidFill>
                <a:schemeClr val="accent3"/>
              </a:solidFill>
              <a:latin typeface="Fira Sans Extra Condensed"/>
              <a:ea typeface="Fira Sans Extra Condensed"/>
              <a:cs typeface="Fira Sans Extra Condensed"/>
              <a:sym typeface="Fira Sans Extra Condensed"/>
            </a:endParaRPr>
          </a:p>
        </p:txBody>
      </p:sp>
      <p:sp>
        <p:nvSpPr>
          <p:cNvPr id="408" name="Google Shape;408;p25"/>
          <p:cNvSpPr txBox="1"/>
          <p:nvPr/>
        </p:nvSpPr>
        <p:spPr>
          <a:xfrm>
            <a:off x="2682204"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Neptune is the farthest planet from the Sun </a:t>
            </a:r>
            <a:endParaRPr sz="1200">
              <a:solidFill>
                <a:srgbClr val="000000"/>
              </a:solidFill>
              <a:latin typeface="Roboto"/>
              <a:ea typeface="Roboto"/>
              <a:cs typeface="Roboto"/>
              <a:sym typeface="Roboto"/>
            </a:endParaRPr>
          </a:p>
        </p:txBody>
      </p:sp>
      <p:sp>
        <p:nvSpPr>
          <p:cNvPr id="409" name="Google Shape;409;p25"/>
          <p:cNvSpPr txBox="1"/>
          <p:nvPr/>
        </p:nvSpPr>
        <p:spPr>
          <a:xfrm>
            <a:off x="2999012" y="4094054"/>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2"/>
                </a:solidFill>
                <a:latin typeface="Fira Sans Extra Condensed"/>
                <a:ea typeface="Fira Sans Extra Condensed"/>
                <a:cs typeface="Fira Sans Extra Condensed"/>
                <a:sym typeface="Fira Sans Extra Condensed"/>
              </a:rPr>
              <a:t>Neptune</a:t>
            </a:r>
            <a:endParaRPr sz="1700" b="1">
              <a:solidFill>
                <a:schemeClr val="accent2"/>
              </a:solidFill>
              <a:latin typeface="Fira Sans Extra Condensed"/>
              <a:ea typeface="Fira Sans Extra Condensed"/>
              <a:cs typeface="Fira Sans Extra Condensed"/>
              <a:sym typeface="Fira Sans Extra Condensed"/>
            </a:endParaRPr>
          </a:p>
        </p:txBody>
      </p:sp>
      <p:sp>
        <p:nvSpPr>
          <p:cNvPr id="410" name="Google Shape;410;p25"/>
          <p:cNvSpPr txBox="1"/>
          <p:nvPr/>
        </p:nvSpPr>
        <p:spPr>
          <a:xfrm>
            <a:off x="702912"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Despite being red,</a:t>
            </a:r>
            <a:br>
              <a:rPr lang="en-GB" sz="1200">
                <a:solidFill>
                  <a:srgbClr val="000000"/>
                </a:solidFill>
                <a:latin typeface="Roboto"/>
                <a:ea typeface="Roboto"/>
                <a:cs typeface="Roboto"/>
                <a:sym typeface="Roboto"/>
              </a:rPr>
            </a:br>
            <a:r>
              <a:rPr lang="en-GB" sz="1200">
                <a:solidFill>
                  <a:srgbClr val="000000"/>
                </a:solidFill>
                <a:latin typeface="Roboto"/>
                <a:ea typeface="Roboto"/>
                <a:cs typeface="Roboto"/>
                <a:sym typeface="Roboto"/>
              </a:rPr>
              <a:t>Mars is a cold place</a:t>
            </a:r>
            <a:endParaRPr sz="1200">
              <a:solidFill>
                <a:srgbClr val="000000"/>
              </a:solidFill>
              <a:latin typeface="Roboto"/>
              <a:ea typeface="Roboto"/>
              <a:cs typeface="Roboto"/>
              <a:sym typeface="Roboto"/>
            </a:endParaRPr>
          </a:p>
        </p:txBody>
      </p:sp>
      <p:sp>
        <p:nvSpPr>
          <p:cNvPr id="411" name="Google Shape;411;p25"/>
          <p:cNvSpPr txBox="1"/>
          <p:nvPr/>
        </p:nvSpPr>
        <p:spPr>
          <a:xfrm>
            <a:off x="1019713" y="4094047"/>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Mars</a:t>
            </a:r>
            <a:endParaRPr sz="1700" b="1">
              <a:solidFill>
                <a:schemeClr val="accent6"/>
              </a:solidFill>
              <a:latin typeface="Fira Sans Extra Condensed"/>
              <a:ea typeface="Fira Sans Extra Condensed"/>
              <a:cs typeface="Fira Sans Extra Condensed"/>
              <a:sym typeface="Fira Sans Extra Condensed"/>
            </a:endParaRPr>
          </a:p>
        </p:txBody>
      </p:sp>
      <p:sp>
        <p:nvSpPr>
          <p:cNvPr id="412" name="Google Shape;412;p25"/>
          <p:cNvSpPr txBox="1"/>
          <p:nvPr/>
        </p:nvSpPr>
        <p:spPr>
          <a:xfrm>
            <a:off x="6640788"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It’s composed of hydrogen and helium</a:t>
            </a:r>
            <a:endParaRPr sz="1200">
              <a:solidFill>
                <a:srgbClr val="000000"/>
              </a:solidFill>
              <a:latin typeface="Roboto"/>
              <a:ea typeface="Roboto"/>
              <a:cs typeface="Roboto"/>
              <a:sym typeface="Roboto"/>
            </a:endParaRPr>
          </a:p>
        </p:txBody>
      </p:sp>
      <p:sp>
        <p:nvSpPr>
          <p:cNvPr id="413" name="Google Shape;413;p25"/>
          <p:cNvSpPr txBox="1"/>
          <p:nvPr/>
        </p:nvSpPr>
        <p:spPr>
          <a:xfrm>
            <a:off x="695758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Saturn</a:t>
            </a:r>
            <a:endParaRPr sz="1700" b="1">
              <a:solidFill>
                <a:schemeClr val="accent5"/>
              </a:solidFill>
              <a:latin typeface="Fira Sans Extra Condensed"/>
              <a:ea typeface="Fira Sans Extra Condensed"/>
              <a:cs typeface="Fira Sans Extra Condensed"/>
              <a:sym typeface="Fira Sans Extra Condensed"/>
            </a:endParaRPr>
          </a:p>
        </p:txBody>
      </p:sp>
      <p:grpSp>
        <p:nvGrpSpPr>
          <p:cNvPr id="414" name="Google Shape;414;p25"/>
          <p:cNvGrpSpPr/>
          <p:nvPr/>
        </p:nvGrpSpPr>
        <p:grpSpPr>
          <a:xfrm>
            <a:off x="6089197" y="2380897"/>
            <a:ext cx="876987" cy="1057977"/>
            <a:chOff x="7666781" y="1670426"/>
            <a:chExt cx="844800" cy="1019049"/>
          </a:xfrm>
        </p:grpSpPr>
        <p:sp>
          <p:nvSpPr>
            <p:cNvPr id="415" name="Google Shape;415;p25"/>
            <p:cNvSpPr/>
            <p:nvPr/>
          </p:nvSpPr>
          <p:spPr>
            <a:xfrm>
              <a:off x="8020288" y="2643575"/>
              <a:ext cx="138000" cy="4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8100000">
              <a:off x="7790499" y="1794144"/>
              <a:ext cx="597364" cy="597364"/>
            </a:xfrm>
            <a:prstGeom prst="teardrop">
              <a:avLst>
                <a:gd name="adj" fmla="val 136602"/>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17" name="Google Shape;417;p25"/>
            <p:cNvSpPr/>
            <p:nvPr/>
          </p:nvSpPr>
          <p:spPr>
            <a:xfrm>
              <a:off x="7824483" y="1828015"/>
              <a:ext cx="529500" cy="5295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p2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23" name="Google Shape;423;p26"/>
          <p:cNvSpPr/>
          <p:nvPr/>
        </p:nvSpPr>
        <p:spPr>
          <a:xfrm rot="10800000">
            <a:off x="4474135" y="3937828"/>
            <a:ext cx="220771" cy="220771"/>
          </a:xfrm>
          <a:custGeom>
            <a:avLst/>
            <a:gdLst/>
            <a:ahLst/>
            <a:cxnLst/>
            <a:rect l="l" t="t" r="r" b="b"/>
            <a:pathLst>
              <a:path w="3237" h="3237" extrusionOk="0">
                <a:moveTo>
                  <a:pt x="1635" y="1"/>
                </a:moveTo>
                <a:cubicBezTo>
                  <a:pt x="735" y="1"/>
                  <a:pt x="1" y="701"/>
                  <a:pt x="1" y="1602"/>
                </a:cubicBezTo>
                <a:cubicBezTo>
                  <a:pt x="1" y="2502"/>
                  <a:pt x="735" y="3236"/>
                  <a:pt x="1635" y="3236"/>
                </a:cubicBezTo>
                <a:cubicBezTo>
                  <a:pt x="2503" y="3236"/>
                  <a:pt x="3236" y="2502"/>
                  <a:pt x="3236" y="1602"/>
                </a:cubicBezTo>
                <a:cubicBezTo>
                  <a:pt x="3236" y="701"/>
                  <a:pt x="2503"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rot="10800000">
            <a:off x="4082821" y="3937828"/>
            <a:ext cx="220703" cy="220771"/>
          </a:xfrm>
          <a:custGeom>
            <a:avLst/>
            <a:gdLst/>
            <a:ahLst/>
            <a:cxnLst/>
            <a:rect l="l" t="t" r="r" b="b"/>
            <a:pathLst>
              <a:path w="3236"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rot="10800000">
            <a:off x="3691439" y="3937828"/>
            <a:ext cx="220771" cy="220771"/>
          </a:xfrm>
          <a:custGeom>
            <a:avLst/>
            <a:gdLst/>
            <a:ahLst/>
            <a:cxnLst/>
            <a:rect l="l" t="t" r="r" b="b"/>
            <a:pathLst>
              <a:path w="3237"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rot="10800000">
            <a:off x="3300126" y="3937828"/>
            <a:ext cx="220771" cy="220771"/>
          </a:xfrm>
          <a:custGeom>
            <a:avLst/>
            <a:gdLst/>
            <a:ahLst/>
            <a:cxnLst/>
            <a:rect l="l" t="t" r="r" b="b"/>
            <a:pathLst>
              <a:path w="3237" h="3237" extrusionOk="0">
                <a:moveTo>
                  <a:pt x="1602" y="1"/>
                </a:moveTo>
                <a:cubicBezTo>
                  <a:pt x="735" y="1"/>
                  <a:pt x="1" y="701"/>
                  <a:pt x="1" y="1602"/>
                </a:cubicBezTo>
                <a:cubicBezTo>
                  <a:pt x="1" y="2502"/>
                  <a:pt x="735" y="3236"/>
                  <a:pt x="1602" y="3236"/>
                </a:cubicBezTo>
                <a:cubicBezTo>
                  <a:pt x="2503" y="3236"/>
                  <a:pt x="3236" y="2502"/>
                  <a:pt x="3236" y="1602"/>
                </a:cubicBezTo>
                <a:cubicBezTo>
                  <a:pt x="3236"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rot="10800000">
            <a:off x="2908812" y="3937828"/>
            <a:ext cx="220703" cy="220771"/>
          </a:xfrm>
          <a:custGeom>
            <a:avLst/>
            <a:gdLst/>
            <a:ahLst/>
            <a:cxnLst/>
            <a:rect l="l" t="t" r="r" b="b"/>
            <a:pathLst>
              <a:path w="3236" h="3237" extrusionOk="0">
                <a:moveTo>
                  <a:pt x="1601" y="1"/>
                </a:moveTo>
                <a:cubicBezTo>
                  <a:pt x="734" y="1"/>
                  <a:pt x="0" y="701"/>
                  <a:pt x="0" y="1602"/>
                </a:cubicBezTo>
                <a:cubicBezTo>
                  <a:pt x="0" y="2502"/>
                  <a:pt x="734" y="3236"/>
                  <a:pt x="1601" y="3236"/>
                </a:cubicBezTo>
                <a:cubicBezTo>
                  <a:pt x="2502" y="3236"/>
                  <a:pt x="3236" y="2502"/>
                  <a:pt x="3236" y="1602"/>
                </a:cubicBezTo>
                <a:cubicBezTo>
                  <a:pt x="3236" y="701"/>
                  <a:pt x="2502" y="1"/>
                  <a:pt x="1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rot="10800000">
            <a:off x="2517430" y="3937828"/>
            <a:ext cx="220771" cy="220771"/>
          </a:xfrm>
          <a:custGeom>
            <a:avLst/>
            <a:gdLst/>
            <a:ahLst/>
            <a:cxnLst/>
            <a:rect l="l" t="t" r="r" b="b"/>
            <a:pathLst>
              <a:path w="3237" h="3237" extrusionOk="0">
                <a:moveTo>
                  <a:pt x="1602" y="1"/>
                </a:moveTo>
                <a:cubicBezTo>
                  <a:pt x="734" y="1"/>
                  <a:pt x="1" y="701"/>
                  <a:pt x="1" y="1602"/>
                </a:cubicBezTo>
                <a:cubicBezTo>
                  <a:pt x="1" y="2502"/>
                  <a:pt x="734" y="3236"/>
                  <a:pt x="1602" y="3236"/>
                </a:cubicBezTo>
                <a:cubicBezTo>
                  <a:pt x="2502" y="3236"/>
                  <a:pt x="3236" y="2502"/>
                  <a:pt x="3236" y="1602"/>
                </a:cubicBezTo>
                <a:cubicBezTo>
                  <a:pt x="3236" y="701"/>
                  <a:pt x="2502"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rot="10800000">
            <a:off x="2126116"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3" y="3236"/>
                  <a:pt x="3237" y="2502"/>
                  <a:pt x="3237" y="1602"/>
                </a:cubicBezTo>
                <a:cubicBezTo>
                  <a:pt x="3237"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rot="10800000">
            <a:off x="1734802" y="3937828"/>
            <a:ext cx="220703" cy="220771"/>
          </a:xfrm>
          <a:custGeom>
            <a:avLst/>
            <a:gdLst/>
            <a:ahLst/>
            <a:cxnLst/>
            <a:rect l="l" t="t" r="r" b="b"/>
            <a:pathLst>
              <a:path w="3236" h="3237" extrusionOk="0">
                <a:moveTo>
                  <a:pt x="1601" y="1"/>
                </a:moveTo>
                <a:cubicBezTo>
                  <a:pt x="701" y="1"/>
                  <a:pt x="0" y="701"/>
                  <a:pt x="0" y="1602"/>
                </a:cubicBezTo>
                <a:cubicBezTo>
                  <a:pt x="0" y="2502"/>
                  <a:pt x="701" y="3236"/>
                  <a:pt x="1601" y="3236"/>
                </a:cubicBezTo>
                <a:cubicBezTo>
                  <a:pt x="2502" y="3236"/>
                  <a:pt x="3236" y="2502"/>
                  <a:pt x="3236" y="1602"/>
                </a:cubicBezTo>
                <a:cubicBezTo>
                  <a:pt x="3236" y="701"/>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rot="10800000">
            <a:off x="1343420"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2" y="3236"/>
                  <a:pt x="3236" y="2502"/>
                  <a:pt x="3236" y="1602"/>
                </a:cubicBezTo>
                <a:cubicBezTo>
                  <a:pt x="3236" y="701"/>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rot="10800000">
            <a:off x="954357" y="3937828"/>
            <a:ext cx="220771" cy="220771"/>
          </a:xfrm>
          <a:custGeom>
            <a:avLst/>
            <a:gdLst/>
            <a:ahLst/>
            <a:cxnLst/>
            <a:rect l="l" t="t" r="r" b="b"/>
            <a:pathLst>
              <a:path w="3237" h="3237" extrusionOk="0">
                <a:moveTo>
                  <a:pt x="1635" y="1"/>
                </a:moveTo>
                <a:cubicBezTo>
                  <a:pt x="734" y="1"/>
                  <a:pt x="1" y="701"/>
                  <a:pt x="1" y="1602"/>
                </a:cubicBezTo>
                <a:cubicBezTo>
                  <a:pt x="1" y="2502"/>
                  <a:pt x="734" y="3236"/>
                  <a:pt x="1635" y="3236"/>
                </a:cubicBezTo>
                <a:cubicBezTo>
                  <a:pt x="2536" y="3236"/>
                  <a:pt x="3236" y="2502"/>
                  <a:pt x="3236" y="1602"/>
                </a:cubicBezTo>
                <a:cubicBezTo>
                  <a:pt x="3236" y="701"/>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rot="10800000">
            <a:off x="4474135" y="3182581"/>
            <a:ext cx="220771" cy="220703"/>
          </a:xfrm>
          <a:custGeom>
            <a:avLst/>
            <a:gdLst/>
            <a:ahLst/>
            <a:cxnLst/>
            <a:rect l="l" t="t" r="r" b="b"/>
            <a:pathLst>
              <a:path w="3237" h="3236" extrusionOk="0">
                <a:moveTo>
                  <a:pt x="1635" y="0"/>
                </a:moveTo>
                <a:cubicBezTo>
                  <a:pt x="735" y="0"/>
                  <a:pt x="1" y="734"/>
                  <a:pt x="1" y="1635"/>
                </a:cubicBezTo>
                <a:cubicBezTo>
                  <a:pt x="1" y="2502"/>
                  <a:pt x="735" y="3236"/>
                  <a:pt x="1635" y="3236"/>
                </a:cubicBezTo>
                <a:cubicBezTo>
                  <a:pt x="2503" y="3236"/>
                  <a:pt x="3236" y="2502"/>
                  <a:pt x="3236" y="1635"/>
                </a:cubicBezTo>
                <a:cubicBezTo>
                  <a:pt x="3236" y="734"/>
                  <a:pt x="2503"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rot="10800000">
            <a:off x="4082821" y="3182581"/>
            <a:ext cx="220703" cy="220703"/>
          </a:xfrm>
          <a:custGeom>
            <a:avLst/>
            <a:gdLst/>
            <a:ahLst/>
            <a:cxnLst/>
            <a:rect l="l" t="t" r="r" b="b"/>
            <a:pathLst>
              <a:path w="3236" h="3236" extrusionOk="0">
                <a:moveTo>
                  <a:pt x="1601" y="0"/>
                </a:moveTo>
                <a:cubicBezTo>
                  <a:pt x="734" y="0"/>
                  <a:pt x="0" y="734"/>
                  <a:pt x="0" y="1635"/>
                </a:cubicBezTo>
                <a:cubicBezTo>
                  <a:pt x="0" y="2502"/>
                  <a:pt x="734"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rot="10800000">
            <a:off x="3691439" y="3182581"/>
            <a:ext cx="220771" cy="220703"/>
          </a:xfrm>
          <a:custGeom>
            <a:avLst/>
            <a:gdLst/>
            <a:ahLst/>
            <a:cxnLst/>
            <a:rect l="l" t="t" r="r" b="b"/>
            <a:pathLst>
              <a:path w="3237" h="3236" extrusionOk="0">
                <a:moveTo>
                  <a:pt x="1635" y="0"/>
                </a:moveTo>
                <a:cubicBezTo>
                  <a:pt x="734" y="0"/>
                  <a:pt x="0" y="734"/>
                  <a:pt x="0" y="1635"/>
                </a:cubicBezTo>
                <a:cubicBezTo>
                  <a:pt x="0" y="2502"/>
                  <a:pt x="734" y="3236"/>
                  <a:pt x="1635" y="3236"/>
                </a:cubicBezTo>
                <a:cubicBezTo>
                  <a:pt x="2502" y="3236"/>
                  <a:pt x="3236" y="2502"/>
                  <a:pt x="3236" y="1635"/>
                </a:cubicBezTo>
                <a:cubicBezTo>
                  <a:pt x="3236" y="734"/>
                  <a:pt x="2502"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rot="10800000">
            <a:off x="3300126" y="3182581"/>
            <a:ext cx="220771" cy="220703"/>
          </a:xfrm>
          <a:custGeom>
            <a:avLst/>
            <a:gdLst/>
            <a:ahLst/>
            <a:cxnLst/>
            <a:rect l="l" t="t" r="r" b="b"/>
            <a:pathLst>
              <a:path w="3237" h="3236" extrusionOk="0">
                <a:moveTo>
                  <a:pt x="1602" y="0"/>
                </a:moveTo>
                <a:cubicBezTo>
                  <a:pt x="735" y="0"/>
                  <a:pt x="1" y="734"/>
                  <a:pt x="1" y="1635"/>
                </a:cubicBezTo>
                <a:cubicBezTo>
                  <a:pt x="1" y="2502"/>
                  <a:pt x="735" y="3236"/>
                  <a:pt x="1602" y="3236"/>
                </a:cubicBezTo>
                <a:cubicBezTo>
                  <a:pt x="2503" y="3236"/>
                  <a:pt x="3236" y="2502"/>
                  <a:pt x="3236" y="1635"/>
                </a:cubicBezTo>
                <a:cubicBezTo>
                  <a:pt x="3236" y="734"/>
                  <a:pt x="2503" y="0"/>
                  <a:pt x="1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10800000">
            <a:off x="290881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10800000">
            <a:off x="2517430" y="3182581"/>
            <a:ext cx="220771" cy="220703"/>
          </a:xfrm>
          <a:custGeom>
            <a:avLst/>
            <a:gdLst/>
            <a:ahLst/>
            <a:cxnLst/>
            <a:rect l="l" t="t" r="r" b="b"/>
            <a:pathLst>
              <a:path w="3237" h="3236" extrusionOk="0">
                <a:moveTo>
                  <a:pt x="1602" y="0"/>
                </a:moveTo>
                <a:cubicBezTo>
                  <a:pt x="734" y="0"/>
                  <a:pt x="1" y="734"/>
                  <a:pt x="1" y="1635"/>
                </a:cubicBezTo>
                <a:cubicBezTo>
                  <a:pt x="1" y="2502"/>
                  <a:pt x="734" y="3236"/>
                  <a:pt x="1602" y="3236"/>
                </a:cubicBezTo>
                <a:cubicBezTo>
                  <a:pt x="2502" y="3236"/>
                  <a:pt x="3236" y="2502"/>
                  <a:pt x="3236" y="1635"/>
                </a:cubicBezTo>
                <a:cubicBezTo>
                  <a:pt x="3236" y="734"/>
                  <a:pt x="2502"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a:off x="2126116" y="3182581"/>
            <a:ext cx="220771" cy="220703"/>
          </a:xfrm>
          <a:custGeom>
            <a:avLst/>
            <a:gdLst/>
            <a:ahLst/>
            <a:cxnLst/>
            <a:rect l="l" t="t" r="r" b="b"/>
            <a:pathLst>
              <a:path w="3237" h="3236" extrusionOk="0">
                <a:moveTo>
                  <a:pt x="1602" y="0"/>
                </a:moveTo>
                <a:cubicBezTo>
                  <a:pt x="701" y="0"/>
                  <a:pt x="1" y="734"/>
                  <a:pt x="1" y="1635"/>
                </a:cubicBezTo>
                <a:cubicBezTo>
                  <a:pt x="1" y="2502"/>
                  <a:pt x="701" y="3236"/>
                  <a:pt x="1602" y="3236"/>
                </a:cubicBezTo>
                <a:cubicBezTo>
                  <a:pt x="2503" y="3236"/>
                  <a:pt x="3237" y="2502"/>
                  <a:pt x="3237" y="1635"/>
                </a:cubicBezTo>
                <a:cubicBezTo>
                  <a:pt x="3237" y="734"/>
                  <a:pt x="2503"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10800000">
            <a:off x="173480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10800000">
            <a:off x="1345739" y="3182581"/>
            <a:ext cx="220703" cy="220703"/>
          </a:xfrm>
          <a:custGeom>
            <a:avLst/>
            <a:gdLst/>
            <a:ahLst/>
            <a:cxnLst/>
            <a:rect l="l" t="t" r="r" b="b"/>
            <a:pathLst>
              <a:path w="3236" h="3236" extrusionOk="0">
                <a:moveTo>
                  <a:pt x="1635" y="0"/>
                </a:moveTo>
                <a:cubicBezTo>
                  <a:pt x="734" y="0"/>
                  <a:pt x="0" y="734"/>
                  <a:pt x="0" y="1635"/>
                </a:cubicBezTo>
                <a:cubicBezTo>
                  <a:pt x="0" y="2502"/>
                  <a:pt x="734" y="3236"/>
                  <a:pt x="1635" y="3236"/>
                </a:cubicBezTo>
                <a:cubicBezTo>
                  <a:pt x="2535" y="3236"/>
                  <a:pt x="3236" y="2502"/>
                  <a:pt x="3236" y="1635"/>
                </a:cubicBezTo>
                <a:cubicBezTo>
                  <a:pt x="3236" y="734"/>
                  <a:pt x="2535"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rot="10800000">
            <a:off x="954357" y="3182581"/>
            <a:ext cx="220771" cy="220703"/>
          </a:xfrm>
          <a:custGeom>
            <a:avLst/>
            <a:gdLst/>
            <a:ahLst/>
            <a:cxnLst/>
            <a:rect l="l" t="t" r="r" b="b"/>
            <a:pathLst>
              <a:path w="3237" h="3236" extrusionOk="0">
                <a:moveTo>
                  <a:pt x="1635" y="0"/>
                </a:moveTo>
                <a:cubicBezTo>
                  <a:pt x="734" y="0"/>
                  <a:pt x="1" y="734"/>
                  <a:pt x="1" y="1635"/>
                </a:cubicBezTo>
                <a:cubicBezTo>
                  <a:pt x="1" y="2502"/>
                  <a:pt x="734" y="3236"/>
                  <a:pt x="1635" y="3236"/>
                </a:cubicBezTo>
                <a:cubicBezTo>
                  <a:pt x="2536" y="3236"/>
                  <a:pt x="3236" y="2502"/>
                  <a:pt x="3236" y="1635"/>
                </a:cubicBezTo>
                <a:cubicBezTo>
                  <a:pt x="3236" y="734"/>
                  <a:pt x="2536"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rot="10800000">
            <a:off x="4474135" y="2427266"/>
            <a:ext cx="220771" cy="220771"/>
          </a:xfrm>
          <a:custGeom>
            <a:avLst/>
            <a:gdLst/>
            <a:ahLst/>
            <a:cxnLst/>
            <a:rect l="l" t="t" r="r" b="b"/>
            <a:pathLst>
              <a:path w="3237" h="3237" extrusionOk="0">
                <a:moveTo>
                  <a:pt x="1635" y="1"/>
                </a:moveTo>
                <a:cubicBezTo>
                  <a:pt x="735" y="1"/>
                  <a:pt x="1" y="735"/>
                  <a:pt x="1" y="1635"/>
                </a:cubicBezTo>
                <a:cubicBezTo>
                  <a:pt x="1" y="2536"/>
                  <a:pt x="735" y="3236"/>
                  <a:pt x="1635" y="3236"/>
                </a:cubicBezTo>
                <a:cubicBezTo>
                  <a:pt x="2503" y="3236"/>
                  <a:pt x="3236" y="2536"/>
                  <a:pt x="3236" y="1635"/>
                </a:cubicBezTo>
                <a:cubicBezTo>
                  <a:pt x="3236" y="735"/>
                  <a:pt x="2503"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rot="10800000">
            <a:off x="4082821" y="2427266"/>
            <a:ext cx="220703" cy="220771"/>
          </a:xfrm>
          <a:custGeom>
            <a:avLst/>
            <a:gdLst/>
            <a:ahLst/>
            <a:cxnLst/>
            <a:rect l="l" t="t" r="r" b="b"/>
            <a:pathLst>
              <a:path w="3236" h="3237" extrusionOk="0">
                <a:moveTo>
                  <a:pt x="1601" y="1"/>
                </a:moveTo>
                <a:cubicBezTo>
                  <a:pt x="734" y="1"/>
                  <a:pt x="0" y="735"/>
                  <a:pt x="0" y="1635"/>
                </a:cubicBezTo>
                <a:cubicBezTo>
                  <a:pt x="0" y="2536"/>
                  <a:pt x="734"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rot="10800000">
            <a:off x="3691439" y="2427266"/>
            <a:ext cx="220771" cy="220771"/>
          </a:xfrm>
          <a:custGeom>
            <a:avLst/>
            <a:gdLst/>
            <a:ahLst/>
            <a:cxnLst/>
            <a:rect l="l" t="t" r="r" b="b"/>
            <a:pathLst>
              <a:path w="3237" h="3237" extrusionOk="0">
                <a:moveTo>
                  <a:pt x="1635" y="1"/>
                </a:moveTo>
                <a:cubicBezTo>
                  <a:pt x="734" y="1"/>
                  <a:pt x="0" y="735"/>
                  <a:pt x="0" y="1635"/>
                </a:cubicBezTo>
                <a:cubicBezTo>
                  <a:pt x="0" y="2536"/>
                  <a:pt x="734" y="3236"/>
                  <a:pt x="1635" y="3236"/>
                </a:cubicBezTo>
                <a:cubicBezTo>
                  <a:pt x="2502" y="3236"/>
                  <a:pt x="3236" y="2536"/>
                  <a:pt x="3236" y="1635"/>
                </a:cubicBezTo>
                <a:cubicBezTo>
                  <a:pt x="3236" y="735"/>
                  <a:pt x="2502"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rot="10800000">
            <a:off x="3300126" y="2427266"/>
            <a:ext cx="220771" cy="220771"/>
          </a:xfrm>
          <a:custGeom>
            <a:avLst/>
            <a:gdLst/>
            <a:ahLst/>
            <a:cxnLst/>
            <a:rect l="l" t="t" r="r" b="b"/>
            <a:pathLst>
              <a:path w="3237" h="3237" extrusionOk="0">
                <a:moveTo>
                  <a:pt x="1602" y="1"/>
                </a:moveTo>
                <a:cubicBezTo>
                  <a:pt x="735" y="1"/>
                  <a:pt x="1" y="735"/>
                  <a:pt x="1" y="1635"/>
                </a:cubicBezTo>
                <a:cubicBezTo>
                  <a:pt x="1" y="2536"/>
                  <a:pt x="735" y="3236"/>
                  <a:pt x="1602" y="3236"/>
                </a:cubicBezTo>
                <a:cubicBezTo>
                  <a:pt x="2503" y="3236"/>
                  <a:pt x="3236" y="2536"/>
                  <a:pt x="3236" y="1635"/>
                </a:cubicBezTo>
                <a:cubicBezTo>
                  <a:pt x="3236"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rot="10800000">
            <a:off x="290881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rot="10800000">
            <a:off x="2517430" y="2427266"/>
            <a:ext cx="220771" cy="220771"/>
          </a:xfrm>
          <a:custGeom>
            <a:avLst/>
            <a:gdLst/>
            <a:ahLst/>
            <a:cxnLst/>
            <a:rect l="l" t="t" r="r" b="b"/>
            <a:pathLst>
              <a:path w="3237" h="3237" extrusionOk="0">
                <a:moveTo>
                  <a:pt x="1602" y="1"/>
                </a:moveTo>
                <a:cubicBezTo>
                  <a:pt x="734" y="1"/>
                  <a:pt x="1" y="735"/>
                  <a:pt x="1" y="1635"/>
                </a:cubicBezTo>
                <a:cubicBezTo>
                  <a:pt x="1" y="2536"/>
                  <a:pt x="734" y="3236"/>
                  <a:pt x="1602" y="3236"/>
                </a:cubicBezTo>
                <a:cubicBezTo>
                  <a:pt x="2502" y="3236"/>
                  <a:pt x="3236" y="2536"/>
                  <a:pt x="3236" y="1635"/>
                </a:cubicBezTo>
                <a:cubicBezTo>
                  <a:pt x="3236" y="735"/>
                  <a:pt x="2502"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rot="10800000">
            <a:off x="2126116" y="2427266"/>
            <a:ext cx="220771" cy="220771"/>
          </a:xfrm>
          <a:custGeom>
            <a:avLst/>
            <a:gdLst/>
            <a:ahLst/>
            <a:cxnLst/>
            <a:rect l="l" t="t" r="r" b="b"/>
            <a:pathLst>
              <a:path w="3237" h="3237" extrusionOk="0">
                <a:moveTo>
                  <a:pt x="1602" y="1"/>
                </a:moveTo>
                <a:cubicBezTo>
                  <a:pt x="701" y="1"/>
                  <a:pt x="1" y="735"/>
                  <a:pt x="1" y="1635"/>
                </a:cubicBezTo>
                <a:cubicBezTo>
                  <a:pt x="1" y="2536"/>
                  <a:pt x="701" y="3236"/>
                  <a:pt x="1602" y="3236"/>
                </a:cubicBezTo>
                <a:cubicBezTo>
                  <a:pt x="2503" y="3236"/>
                  <a:pt x="3237" y="2536"/>
                  <a:pt x="3237" y="1635"/>
                </a:cubicBezTo>
                <a:cubicBezTo>
                  <a:pt x="3237"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rot="10800000">
            <a:off x="173480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rot="10800000">
            <a:off x="1345739" y="2427266"/>
            <a:ext cx="220703" cy="220771"/>
          </a:xfrm>
          <a:custGeom>
            <a:avLst/>
            <a:gdLst/>
            <a:ahLst/>
            <a:cxnLst/>
            <a:rect l="l" t="t" r="r" b="b"/>
            <a:pathLst>
              <a:path w="3236" h="3237" extrusionOk="0">
                <a:moveTo>
                  <a:pt x="1635" y="1"/>
                </a:moveTo>
                <a:cubicBezTo>
                  <a:pt x="734" y="1"/>
                  <a:pt x="0" y="735"/>
                  <a:pt x="0" y="1635"/>
                </a:cubicBezTo>
                <a:cubicBezTo>
                  <a:pt x="0" y="2536"/>
                  <a:pt x="734" y="3236"/>
                  <a:pt x="1635" y="3236"/>
                </a:cubicBezTo>
                <a:cubicBezTo>
                  <a:pt x="2535" y="3236"/>
                  <a:pt x="3236" y="2536"/>
                  <a:pt x="3236" y="1635"/>
                </a:cubicBezTo>
                <a:cubicBezTo>
                  <a:pt x="3236" y="735"/>
                  <a:pt x="2535"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rot="10800000">
            <a:off x="954357" y="2427266"/>
            <a:ext cx="220771" cy="220771"/>
          </a:xfrm>
          <a:custGeom>
            <a:avLst/>
            <a:gdLst/>
            <a:ahLst/>
            <a:cxnLst/>
            <a:rect l="l" t="t" r="r" b="b"/>
            <a:pathLst>
              <a:path w="3237" h="3237" extrusionOk="0">
                <a:moveTo>
                  <a:pt x="1635" y="1"/>
                </a:moveTo>
                <a:cubicBezTo>
                  <a:pt x="734" y="1"/>
                  <a:pt x="1" y="735"/>
                  <a:pt x="1" y="1635"/>
                </a:cubicBezTo>
                <a:cubicBezTo>
                  <a:pt x="1" y="2536"/>
                  <a:pt x="734" y="3236"/>
                  <a:pt x="1635" y="3236"/>
                </a:cubicBezTo>
                <a:cubicBezTo>
                  <a:pt x="2536" y="3236"/>
                  <a:pt x="3236" y="2536"/>
                  <a:pt x="3236" y="1635"/>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rot="10800000">
            <a:off x="4474135" y="1669701"/>
            <a:ext cx="220771" cy="220771"/>
          </a:xfrm>
          <a:custGeom>
            <a:avLst/>
            <a:gdLst/>
            <a:ahLst/>
            <a:cxnLst/>
            <a:rect l="l" t="t" r="r" b="b"/>
            <a:pathLst>
              <a:path w="3237" h="3237" extrusionOk="0">
                <a:moveTo>
                  <a:pt x="1635" y="1"/>
                </a:moveTo>
                <a:cubicBezTo>
                  <a:pt x="735" y="1"/>
                  <a:pt x="1" y="735"/>
                  <a:pt x="1" y="1602"/>
                </a:cubicBezTo>
                <a:cubicBezTo>
                  <a:pt x="1" y="2503"/>
                  <a:pt x="735" y="3237"/>
                  <a:pt x="1635" y="3237"/>
                </a:cubicBezTo>
                <a:cubicBezTo>
                  <a:pt x="2503" y="3237"/>
                  <a:pt x="3236" y="2503"/>
                  <a:pt x="3236" y="1602"/>
                </a:cubicBezTo>
                <a:cubicBezTo>
                  <a:pt x="3236" y="735"/>
                  <a:pt x="2503"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rot="10800000">
            <a:off x="4082821" y="1669701"/>
            <a:ext cx="220703" cy="220771"/>
          </a:xfrm>
          <a:custGeom>
            <a:avLst/>
            <a:gdLst/>
            <a:ahLst/>
            <a:cxnLst/>
            <a:rect l="l" t="t" r="r" b="b"/>
            <a:pathLst>
              <a:path w="3236"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rot="10800000">
            <a:off x="3691439" y="1669701"/>
            <a:ext cx="220771" cy="220771"/>
          </a:xfrm>
          <a:custGeom>
            <a:avLst/>
            <a:gdLst/>
            <a:ahLst/>
            <a:cxnLst/>
            <a:rect l="l" t="t" r="r" b="b"/>
            <a:pathLst>
              <a:path w="3237"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rot="10800000">
            <a:off x="3300126" y="1669701"/>
            <a:ext cx="220771" cy="220771"/>
          </a:xfrm>
          <a:custGeom>
            <a:avLst/>
            <a:gdLst/>
            <a:ahLst/>
            <a:cxnLst/>
            <a:rect l="l" t="t" r="r" b="b"/>
            <a:pathLst>
              <a:path w="3237" h="3237" extrusionOk="0">
                <a:moveTo>
                  <a:pt x="1602" y="1"/>
                </a:moveTo>
                <a:cubicBezTo>
                  <a:pt x="735" y="1"/>
                  <a:pt x="1" y="735"/>
                  <a:pt x="1" y="1602"/>
                </a:cubicBezTo>
                <a:cubicBezTo>
                  <a:pt x="1" y="2503"/>
                  <a:pt x="735" y="3237"/>
                  <a:pt x="1602" y="3237"/>
                </a:cubicBezTo>
                <a:cubicBezTo>
                  <a:pt x="2503" y="3237"/>
                  <a:pt x="3236" y="2503"/>
                  <a:pt x="3236" y="1602"/>
                </a:cubicBezTo>
                <a:cubicBezTo>
                  <a:pt x="3236" y="735"/>
                  <a:pt x="2503"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rot="10800000">
            <a:off x="2908812" y="1669701"/>
            <a:ext cx="220703" cy="220771"/>
          </a:xfrm>
          <a:custGeom>
            <a:avLst/>
            <a:gdLst/>
            <a:ahLst/>
            <a:cxnLst/>
            <a:rect l="l" t="t" r="r" b="b"/>
            <a:pathLst>
              <a:path w="3236" h="3237" extrusionOk="0">
                <a:moveTo>
                  <a:pt x="1601" y="1"/>
                </a:moveTo>
                <a:cubicBezTo>
                  <a:pt x="734" y="1"/>
                  <a:pt x="0" y="735"/>
                  <a:pt x="0" y="1602"/>
                </a:cubicBezTo>
                <a:cubicBezTo>
                  <a:pt x="0" y="2503"/>
                  <a:pt x="734" y="3237"/>
                  <a:pt x="1601" y="3237"/>
                </a:cubicBezTo>
                <a:cubicBezTo>
                  <a:pt x="2502" y="3237"/>
                  <a:pt x="3236" y="2503"/>
                  <a:pt x="3236" y="1602"/>
                </a:cubicBezTo>
                <a:cubicBezTo>
                  <a:pt x="3236" y="735"/>
                  <a:pt x="2502" y="1"/>
                  <a:pt x="1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rot="10800000">
            <a:off x="2517430" y="1669701"/>
            <a:ext cx="220771" cy="220771"/>
          </a:xfrm>
          <a:custGeom>
            <a:avLst/>
            <a:gdLst/>
            <a:ahLst/>
            <a:cxnLst/>
            <a:rect l="l" t="t" r="r" b="b"/>
            <a:pathLst>
              <a:path w="3237" h="3237" extrusionOk="0">
                <a:moveTo>
                  <a:pt x="1602" y="1"/>
                </a:moveTo>
                <a:cubicBezTo>
                  <a:pt x="734" y="1"/>
                  <a:pt x="1" y="735"/>
                  <a:pt x="1" y="1602"/>
                </a:cubicBezTo>
                <a:cubicBezTo>
                  <a:pt x="1" y="2503"/>
                  <a:pt x="734" y="3237"/>
                  <a:pt x="1602" y="3237"/>
                </a:cubicBezTo>
                <a:cubicBezTo>
                  <a:pt x="2502" y="3237"/>
                  <a:pt x="3236" y="2503"/>
                  <a:pt x="3236" y="1602"/>
                </a:cubicBezTo>
                <a:cubicBezTo>
                  <a:pt x="3236" y="735"/>
                  <a:pt x="2502"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rot="10800000">
            <a:off x="2126116"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3" y="3237"/>
                  <a:pt x="3237" y="2503"/>
                  <a:pt x="3237" y="1602"/>
                </a:cubicBezTo>
                <a:cubicBezTo>
                  <a:pt x="3237" y="735"/>
                  <a:pt x="2503"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rot="10800000">
            <a:off x="1734802" y="1669701"/>
            <a:ext cx="220703" cy="220771"/>
          </a:xfrm>
          <a:custGeom>
            <a:avLst/>
            <a:gdLst/>
            <a:ahLst/>
            <a:cxnLst/>
            <a:rect l="l" t="t" r="r" b="b"/>
            <a:pathLst>
              <a:path w="3236" h="3237" extrusionOk="0">
                <a:moveTo>
                  <a:pt x="1601" y="1"/>
                </a:moveTo>
                <a:cubicBezTo>
                  <a:pt x="701" y="1"/>
                  <a:pt x="0" y="735"/>
                  <a:pt x="0" y="1602"/>
                </a:cubicBezTo>
                <a:cubicBezTo>
                  <a:pt x="0" y="2503"/>
                  <a:pt x="701" y="3237"/>
                  <a:pt x="1601" y="3237"/>
                </a:cubicBezTo>
                <a:cubicBezTo>
                  <a:pt x="2502" y="3237"/>
                  <a:pt x="3236" y="2503"/>
                  <a:pt x="3236" y="1602"/>
                </a:cubicBezTo>
                <a:cubicBezTo>
                  <a:pt x="3236" y="735"/>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rot="10800000">
            <a:off x="1343420"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2" y="3237"/>
                  <a:pt x="3236" y="2503"/>
                  <a:pt x="3236" y="1602"/>
                </a:cubicBezTo>
                <a:cubicBezTo>
                  <a:pt x="3236" y="735"/>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rot="10800000">
            <a:off x="954357" y="1669701"/>
            <a:ext cx="220771" cy="220771"/>
          </a:xfrm>
          <a:custGeom>
            <a:avLst/>
            <a:gdLst/>
            <a:ahLst/>
            <a:cxnLst/>
            <a:rect l="l" t="t" r="r" b="b"/>
            <a:pathLst>
              <a:path w="3237" h="3237" extrusionOk="0">
                <a:moveTo>
                  <a:pt x="1635" y="1"/>
                </a:moveTo>
                <a:cubicBezTo>
                  <a:pt x="734" y="1"/>
                  <a:pt x="1" y="735"/>
                  <a:pt x="1" y="1602"/>
                </a:cubicBezTo>
                <a:cubicBezTo>
                  <a:pt x="1" y="2503"/>
                  <a:pt x="734" y="3237"/>
                  <a:pt x="1635" y="3237"/>
                </a:cubicBezTo>
                <a:cubicBezTo>
                  <a:pt x="2536" y="3237"/>
                  <a:pt x="3236" y="2503"/>
                  <a:pt x="3236" y="1602"/>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txBox="1"/>
          <p:nvPr/>
        </p:nvSpPr>
        <p:spPr>
          <a:xfrm>
            <a:off x="5444196"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64" name="Google Shape;464;p26"/>
          <p:cNvSpPr txBox="1"/>
          <p:nvPr/>
        </p:nvSpPr>
        <p:spPr>
          <a:xfrm>
            <a:off x="7065533"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465" name="Google Shape;465;p26"/>
          <p:cNvSpPr txBox="1"/>
          <p:nvPr/>
        </p:nvSpPr>
        <p:spPr>
          <a:xfrm>
            <a:off x="5448846"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66" name="Google Shape;466;p26"/>
          <p:cNvSpPr txBox="1"/>
          <p:nvPr/>
        </p:nvSpPr>
        <p:spPr>
          <a:xfrm>
            <a:off x="7074871"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67" name="Google Shape;467;p26"/>
          <p:cNvSpPr txBox="1"/>
          <p:nvPr/>
        </p:nvSpPr>
        <p:spPr>
          <a:xfrm>
            <a:off x="5444200"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468" name="Google Shape;468;p26"/>
          <p:cNvSpPr txBox="1"/>
          <p:nvPr/>
        </p:nvSpPr>
        <p:spPr>
          <a:xfrm>
            <a:off x="7074874"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469" name="Google Shape;469;p26"/>
          <p:cNvSpPr txBox="1"/>
          <p:nvPr/>
        </p:nvSpPr>
        <p:spPr>
          <a:xfrm>
            <a:off x="5444198"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70" name="Google Shape;470;p26"/>
          <p:cNvSpPr txBox="1"/>
          <p:nvPr/>
        </p:nvSpPr>
        <p:spPr>
          <a:xfrm>
            <a:off x="7065526"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471" name="Google Shape;471;p26"/>
          <p:cNvSpPr txBox="1"/>
          <p:nvPr/>
        </p:nvSpPr>
        <p:spPr>
          <a:xfrm>
            <a:off x="5523250" y="130015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sp>
        <p:nvSpPr>
          <p:cNvPr id="472" name="Google Shape;472;p26"/>
          <p:cNvSpPr txBox="1"/>
          <p:nvPr/>
        </p:nvSpPr>
        <p:spPr>
          <a:xfrm>
            <a:off x="7153936" y="130014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sp>
        <p:nvSpPr>
          <p:cNvPr id="473" name="Google Shape;473;p26"/>
          <p:cNvSpPr txBox="1"/>
          <p:nvPr/>
        </p:nvSpPr>
        <p:spPr>
          <a:xfrm>
            <a:off x="5527896" y="303373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sp>
        <p:nvSpPr>
          <p:cNvPr id="474" name="Google Shape;474;p26"/>
          <p:cNvSpPr txBox="1"/>
          <p:nvPr/>
        </p:nvSpPr>
        <p:spPr>
          <a:xfrm>
            <a:off x="7153925" y="303373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Google Shape;479;p2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80" name="Google Shape;480;p27"/>
          <p:cNvSpPr/>
          <p:nvPr/>
        </p:nvSpPr>
        <p:spPr>
          <a:xfrm>
            <a:off x="2592578" y="3101179"/>
            <a:ext cx="3958819" cy="838868"/>
          </a:xfrm>
          <a:custGeom>
            <a:avLst/>
            <a:gdLst/>
            <a:ahLst/>
            <a:cxnLst/>
            <a:rect l="l" t="t" r="r" b="b"/>
            <a:pathLst>
              <a:path w="36147" h="8643" fill="none" extrusionOk="0">
                <a:moveTo>
                  <a:pt x="0" y="8643"/>
                </a:moveTo>
                <a:lnTo>
                  <a:pt x="8856" y="1333"/>
                </a:lnTo>
                <a:lnTo>
                  <a:pt x="16821" y="7144"/>
                </a:lnTo>
                <a:lnTo>
                  <a:pt x="36146" y="0"/>
                </a:lnTo>
              </a:path>
            </a:pathLst>
          </a:custGeom>
          <a:noFill/>
          <a:ln w="38100" cap="flat" cmpd="sng">
            <a:solidFill>
              <a:schemeClr val="accent3"/>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2592578" y="3101179"/>
            <a:ext cx="3958819" cy="765224"/>
          </a:xfrm>
          <a:custGeom>
            <a:avLst/>
            <a:gdLst/>
            <a:ahLst/>
            <a:cxnLst/>
            <a:rect l="l" t="t" r="r" b="b"/>
            <a:pathLst>
              <a:path w="36147" h="4499" fill="none" extrusionOk="0">
                <a:moveTo>
                  <a:pt x="0" y="0"/>
                </a:moveTo>
                <a:lnTo>
                  <a:pt x="18073" y="0"/>
                </a:lnTo>
                <a:lnTo>
                  <a:pt x="27036" y="4498"/>
                </a:lnTo>
                <a:lnTo>
                  <a:pt x="36146" y="2718"/>
                </a:lnTo>
              </a:path>
            </a:pathLst>
          </a:custGeom>
          <a:noFill/>
          <a:ln w="38100" cap="flat" cmpd="sng">
            <a:solidFill>
              <a:schemeClr val="accent4"/>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rot="10800000" flipH="1">
            <a:off x="2592578" y="1929984"/>
            <a:ext cx="3958819" cy="686336"/>
          </a:xfrm>
          <a:custGeom>
            <a:avLst/>
            <a:gdLst/>
            <a:ahLst/>
            <a:cxnLst/>
            <a:rect l="l" t="t" r="r" b="b"/>
            <a:pathLst>
              <a:path w="36147" h="8997" fill="none" extrusionOk="0">
                <a:moveTo>
                  <a:pt x="0" y="1"/>
                </a:moveTo>
                <a:lnTo>
                  <a:pt x="15604" y="8997"/>
                </a:lnTo>
                <a:lnTo>
                  <a:pt x="26755" y="609"/>
                </a:lnTo>
                <a:lnTo>
                  <a:pt x="36146" y="609"/>
                </a:lnTo>
              </a:path>
            </a:pathLst>
          </a:custGeom>
          <a:noFill/>
          <a:ln w="38100" cap="flat" cmpd="sng">
            <a:solidFill>
              <a:schemeClr val="accen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rot="10800000">
            <a:off x="2592603" y="2237921"/>
            <a:ext cx="3958819" cy="765224"/>
          </a:xfrm>
          <a:custGeom>
            <a:avLst/>
            <a:gdLst/>
            <a:ahLst/>
            <a:cxnLst/>
            <a:rect l="l" t="t" r="r" b="b"/>
            <a:pathLst>
              <a:path w="36147" h="16121" fill="none" extrusionOk="0">
                <a:moveTo>
                  <a:pt x="0" y="16120"/>
                </a:moveTo>
                <a:lnTo>
                  <a:pt x="13691" y="4967"/>
                </a:lnTo>
                <a:lnTo>
                  <a:pt x="21789" y="7029"/>
                </a:lnTo>
                <a:lnTo>
                  <a:pt x="27973" y="2180"/>
                </a:lnTo>
                <a:lnTo>
                  <a:pt x="36146" y="1"/>
                </a:lnTo>
              </a:path>
            </a:pathLst>
          </a:custGeom>
          <a:noFill/>
          <a:ln w="38100" cap="flat" cmpd="sng">
            <a:solidFill>
              <a:schemeClr val="accent6"/>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2592585" y="1598800"/>
            <a:ext cx="3958819" cy="2439136"/>
          </a:xfrm>
          <a:custGeom>
            <a:avLst/>
            <a:gdLst/>
            <a:ahLst/>
            <a:cxnLst/>
            <a:rect l="l" t="t" r="r" b="b"/>
            <a:pathLst>
              <a:path w="36147" h="28678" fill="none" extrusionOk="0">
                <a:moveTo>
                  <a:pt x="0" y="0"/>
                </a:moveTo>
                <a:lnTo>
                  <a:pt x="0" y="28677"/>
                </a:lnTo>
                <a:lnTo>
                  <a:pt x="36146" y="28677"/>
                </a:lnTo>
              </a:path>
            </a:pathLst>
          </a:custGeom>
          <a:noFill/>
          <a:ln w="3810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txBox="1"/>
          <p:nvPr/>
        </p:nvSpPr>
        <p:spPr>
          <a:xfrm>
            <a:off x="6806987" y="127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86" name="Google Shape;486;p27"/>
          <p:cNvSpPr txBox="1"/>
          <p:nvPr/>
        </p:nvSpPr>
        <p:spPr>
          <a:xfrm>
            <a:off x="6807009" y="160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7" name="Google Shape;487;p27"/>
          <p:cNvSpPr txBox="1"/>
          <p:nvPr/>
        </p:nvSpPr>
        <p:spPr>
          <a:xfrm>
            <a:off x="6807012" y="30111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488" name="Google Shape;488;p27"/>
          <p:cNvSpPr txBox="1"/>
          <p:nvPr/>
        </p:nvSpPr>
        <p:spPr>
          <a:xfrm>
            <a:off x="6807034" y="33336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9" name="Google Shape;489;p27"/>
          <p:cNvSpPr txBox="1"/>
          <p:nvPr/>
        </p:nvSpPr>
        <p:spPr>
          <a:xfrm>
            <a:off x="457150" y="29962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90" name="Google Shape;490;p27"/>
          <p:cNvSpPr txBox="1"/>
          <p:nvPr/>
        </p:nvSpPr>
        <p:spPr>
          <a:xfrm>
            <a:off x="457172" y="33187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1" name="Google Shape;491;p27"/>
          <p:cNvSpPr txBox="1"/>
          <p:nvPr/>
        </p:nvSpPr>
        <p:spPr>
          <a:xfrm>
            <a:off x="457163" y="1278650"/>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92" name="Google Shape;492;p27"/>
          <p:cNvSpPr txBox="1"/>
          <p:nvPr/>
        </p:nvSpPr>
        <p:spPr>
          <a:xfrm>
            <a:off x="457184" y="16011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3" name="Google Shape;493;p27"/>
          <p:cNvSpPr/>
          <p:nvPr/>
        </p:nvSpPr>
        <p:spPr>
          <a:xfrm>
            <a:off x="2592600" y="4280089"/>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20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4" name="Google Shape;494;p27"/>
          <p:cNvSpPr/>
          <p:nvPr/>
        </p:nvSpPr>
        <p:spPr>
          <a:xfrm>
            <a:off x="3692008" y="4280089"/>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5" name="Google Shape;495;p27"/>
          <p:cNvSpPr/>
          <p:nvPr/>
        </p:nvSpPr>
        <p:spPr>
          <a:xfrm>
            <a:off x="4791417" y="4280102"/>
            <a:ext cx="660600" cy="374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80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6" name="Google Shape;496;p27"/>
          <p:cNvSpPr/>
          <p:nvPr/>
        </p:nvSpPr>
        <p:spPr>
          <a:xfrm>
            <a:off x="5890825" y="4280102"/>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45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500"/>
        <p:cNvGrpSpPr/>
        <p:nvPr/>
      </p:nvGrpSpPr>
      <p:grpSpPr>
        <a:xfrm>
          <a:off x="0" y="0"/>
          <a:ext cx="0" cy="0"/>
          <a:chOff x="0" y="0"/>
          <a:chExt cx="0" cy="0"/>
        </a:xfrm>
      </p:grpSpPr>
      <p:sp>
        <p:nvSpPr>
          <p:cNvPr id="501" name="Google Shape;501;p2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02" name="Google Shape;502;p28"/>
          <p:cNvSpPr/>
          <p:nvPr/>
        </p:nvSpPr>
        <p:spPr>
          <a:xfrm>
            <a:off x="4907000" y="3131075"/>
            <a:ext cx="989100" cy="989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3239175" y="3089225"/>
            <a:ext cx="1395300" cy="139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4351450" y="1609950"/>
            <a:ext cx="1176600" cy="117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3175000" y="2147700"/>
            <a:ext cx="822600" cy="82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txBox="1"/>
          <p:nvPr/>
        </p:nvSpPr>
        <p:spPr>
          <a:xfrm>
            <a:off x="3479164" y="359113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7" name="Google Shape;507;p28"/>
          <p:cNvSpPr txBox="1"/>
          <p:nvPr/>
        </p:nvSpPr>
        <p:spPr>
          <a:xfrm>
            <a:off x="4943889" y="342988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35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8" name="Google Shape;508;p28"/>
          <p:cNvSpPr txBox="1"/>
          <p:nvPr/>
        </p:nvSpPr>
        <p:spPr>
          <a:xfrm>
            <a:off x="4482089" y="2002512"/>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9" name="Google Shape;509;p28"/>
          <p:cNvSpPr txBox="1"/>
          <p:nvPr/>
        </p:nvSpPr>
        <p:spPr>
          <a:xfrm>
            <a:off x="3174988" y="2363250"/>
            <a:ext cx="8226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rgbClr val="FFFFFF"/>
                </a:solidFill>
                <a:latin typeface="Fira Sans Extra Condensed Medium"/>
                <a:ea typeface="Fira Sans Extra Condensed Medium"/>
                <a:cs typeface="Fira Sans Extra Condensed Medium"/>
                <a:sym typeface="Fira Sans Extra Condensed Medium"/>
              </a:rPr>
              <a:t>15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grpSp>
        <p:nvGrpSpPr>
          <p:cNvPr id="510" name="Google Shape;510;p28"/>
          <p:cNvGrpSpPr/>
          <p:nvPr/>
        </p:nvGrpSpPr>
        <p:grpSpPr>
          <a:xfrm>
            <a:off x="457212" y="1374231"/>
            <a:ext cx="1879800" cy="1048788"/>
            <a:chOff x="457212" y="1378950"/>
            <a:chExt cx="1879800" cy="1048788"/>
          </a:xfrm>
        </p:grpSpPr>
        <p:sp>
          <p:nvSpPr>
            <p:cNvPr id="511" name="Google Shape;511;p28"/>
            <p:cNvSpPr txBox="1"/>
            <p:nvPr/>
          </p:nvSpPr>
          <p:spPr>
            <a:xfrm>
              <a:off x="457212" y="13789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512" name="Google Shape;512;p28"/>
            <p:cNvSpPr txBox="1"/>
            <p:nvPr/>
          </p:nvSpPr>
          <p:spPr>
            <a:xfrm>
              <a:off x="457212" y="17014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513" name="Google Shape;513;p28"/>
          <p:cNvGrpSpPr/>
          <p:nvPr/>
        </p:nvGrpSpPr>
        <p:grpSpPr>
          <a:xfrm>
            <a:off x="6806997" y="3261294"/>
            <a:ext cx="1879800" cy="1048800"/>
            <a:chOff x="6806997" y="3547913"/>
            <a:chExt cx="1879800" cy="1048800"/>
          </a:xfrm>
        </p:grpSpPr>
        <p:sp>
          <p:nvSpPr>
            <p:cNvPr id="514" name="Google Shape;514;p28"/>
            <p:cNvSpPr txBox="1"/>
            <p:nvPr/>
          </p:nvSpPr>
          <p:spPr>
            <a:xfrm>
              <a:off x="6806997" y="35479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515" name="Google Shape;515;p28"/>
            <p:cNvSpPr txBox="1"/>
            <p:nvPr/>
          </p:nvSpPr>
          <p:spPr>
            <a:xfrm>
              <a:off x="6806997" y="38704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6" name="Google Shape;516;p28"/>
          <p:cNvGrpSpPr/>
          <p:nvPr/>
        </p:nvGrpSpPr>
        <p:grpSpPr>
          <a:xfrm>
            <a:off x="6806997" y="1374225"/>
            <a:ext cx="1879800" cy="1048800"/>
            <a:chOff x="6806997" y="1369513"/>
            <a:chExt cx="1879800" cy="1048800"/>
          </a:xfrm>
        </p:grpSpPr>
        <p:sp>
          <p:nvSpPr>
            <p:cNvPr id="517" name="Google Shape;517;p28"/>
            <p:cNvSpPr txBox="1"/>
            <p:nvPr/>
          </p:nvSpPr>
          <p:spPr>
            <a:xfrm>
              <a:off x="6806997" y="1369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518" name="Google Shape;518;p28"/>
            <p:cNvSpPr txBox="1"/>
            <p:nvPr/>
          </p:nvSpPr>
          <p:spPr>
            <a:xfrm>
              <a:off x="6806997" y="1692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9" name="Google Shape;519;p28"/>
          <p:cNvGrpSpPr/>
          <p:nvPr/>
        </p:nvGrpSpPr>
        <p:grpSpPr>
          <a:xfrm>
            <a:off x="457212" y="3261300"/>
            <a:ext cx="1879800" cy="1048788"/>
            <a:chOff x="457212" y="3386675"/>
            <a:chExt cx="1879800" cy="1048788"/>
          </a:xfrm>
        </p:grpSpPr>
        <p:sp>
          <p:nvSpPr>
            <p:cNvPr id="520" name="Google Shape;520;p28"/>
            <p:cNvSpPr txBox="1"/>
            <p:nvPr/>
          </p:nvSpPr>
          <p:spPr>
            <a:xfrm>
              <a:off x="457212" y="33866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521" name="Google Shape;521;p28"/>
            <p:cNvSpPr txBox="1"/>
            <p:nvPr/>
          </p:nvSpPr>
          <p:spPr>
            <a:xfrm>
              <a:off x="457212" y="37091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522" name="Google Shape;522;p28"/>
          <p:cNvCxnSpPr>
            <a:stCxn id="509" idx="1"/>
            <a:endCxn id="511" idx="3"/>
          </p:cNvCxnSpPr>
          <p:nvPr/>
        </p:nvCxnSpPr>
        <p:spPr>
          <a:xfrm rot="10800000">
            <a:off x="2337088" y="1613100"/>
            <a:ext cx="837900" cy="945900"/>
          </a:xfrm>
          <a:prstGeom prst="bentConnector3">
            <a:avLst>
              <a:gd name="adj1" fmla="val 50005"/>
            </a:avLst>
          </a:prstGeom>
          <a:noFill/>
          <a:ln w="19050" cap="flat" cmpd="sng">
            <a:solidFill>
              <a:schemeClr val="accent5"/>
            </a:solidFill>
            <a:prstDash val="solid"/>
            <a:round/>
            <a:headEnd type="none" w="med" len="med"/>
            <a:tailEnd type="oval" w="med" len="med"/>
          </a:ln>
        </p:spPr>
      </p:cxnSp>
      <p:cxnSp>
        <p:nvCxnSpPr>
          <p:cNvPr id="523" name="Google Shape;523;p28"/>
          <p:cNvCxnSpPr>
            <a:stCxn id="504" idx="3"/>
            <a:endCxn id="517" idx="1"/>
          </p:cNvCxnSpPr>
          <p:nvPr/>
        </p:nvCxnSpPr>
        <p:spPr>
          <a:xfrm rot="10800000" flipH="1">
            <a:off x="5528050" y="1613250"/>
            <a:ext cx="1278900" cy="585000"/>
          </a:xfrm>
          <a:prstGeom prst="bentConnector3">
            <a:avLst>
              <a:gd name="adj1" fmla="val 64112"/>
            </a:avLst>
          </a:prstGeom>
          <a:noFill/>
          <a:ln w="19050" cap="flat" cmpd="sng">
            <a:solidFill>
              <a:schemeClr val="accent2"/>
            </a:solidFill>
            <a:prstDash val="solid"/>
            <a:round/>
            <a:headEnd type="none" w="med" len="med"/>
            <a:tailEnd type="oval" w="med" len="med"/>
          </a:ln>
        </p:spPr>
      </p:cxnSp>
      <p:cxnSp>
        <p:nvCxnSpPr>
          <p:cNvPr id="524" name="Google Shape;524;p28"/>
          <p:cNvCxnSpPr>
            <a:stCxn id="507" idx="3"/>
            <a:endCxn id="514" idx="1"/>
          </p:cNvCxnSpPr>
          <p:nvPr/>
        </p:nvCxnSpPr>
        <p:spPr>
          <a:xfrm rot="10800000" flipH="1">
            <a:off x="5859189" y="3500237"/>
            <a:ext cx="947700" cy="125400"/>
          </a:xfrm>
          <a:prstGeom prst="bentConnector3">
            <a:avLst>
              <a:gd name="adj1" fmla="val 50006"/>
            </a:avLst>
          </a:prstGeom>
          <a:noFill/>
          <a:ln w="19050" cap="flat" cmpd="sng">
            <a:solidFill>
              <a:schemeClr val="accent6"/>
            </a:solidFill>
            <a:prstDash val="solid"/>
            <a:round/>
            <a:headEnd type="none" w="med" len="med"/>
            <a:tailEnd type="oval" w="med" len="med"/>
          </a:ln>
        </p:spPr>
      </p:cxnSp>
      <p:cxnSp>
        <p:nvCxnSpPr>
          <p:cNvPr id="525" name="Google Shape;525;p28"/>
          <p:cNvCxnSpPr>
            <a:stCxn id="503" idx="1"/>
            <a:endCxn id="520" idx="3"/>
          </p:cNvCxnSpPr>
          <p:nvPr/>
        </p:nvCxnSpPr>
        <p:spPr>
          <a:xfrm rot="10800000">
            <a:off x="2337075" y="3500375"/>
            <a:ext cx="902100" cy="286500"/>
          </a:xfrm>
          <a:prstGeom prst="bentConnector3">
            <a:avLst>
              <a:gd name="adj1" fmla="val 50004"/>
            </a:avLst>
          </a:prstGeom>
          <a:noFill/>
          <a:ln w="19050" cap="flat" cmpd="sng">
            <a:solidFill>
              <a:schemeClr val="accent3"/>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529"/>
        <p:cNvGrpSpPr/>
        <p:nvPr/>
      </p:nvGrpSpPr>
      <p:grpSpPr>
        <a:xfrm>
          <a:off x="0" y="0"/>
          <a:ext cx="0" cy="0"/>
          <a:chOff x="0" y="0"/>
          <a:chExt cx="0" cy="0"/>
        </a:xfrm>
      </p:grpSpPr>
      <p:sp>
        <p:nvSpPr>
          <p:cNvPr id="530" name="Google Shape;530;p2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31" name="Google Shape;531;p29"/>
          <p:cNvSpPr txBox="1"/>
          <p:nvPr/>
        </p:nvSpPr>
        <p:spPr>
          <a:xfrm>
            <a:off x="699475" y="17922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grpSp>
        <p:nvGrpSpPr>
          <p:cNvPr id="532" name="Google Shape;532;p29"/>
          <p:cNvGrpSpPr/>
          <p:nvPr/>
        </p:nvGrpSpPr>
        <p:grpSpPr>
          <a:xfrm>
            <a:off x="5300990" y="1602985"/>
            <a:ext cx="2851555" cy="2851555"/>
            <a:chOff x="6868325" y="1240250"/>
            <a:chExt cx="1423500" cy="1423500"/>
          </a:xfrm>
        </p:grpSpPr>
        <p:sp>
          <p:nvSpPr>
            <p:cNvPr id="533" name="Google Shape;533;p29"/>
            <p:cNvSpPr/>
            <p:nvPr/>
          </p:nvSpPr>
          <p:spPr>
            <a:xfrm>
              <a:off x="6868325" y="1240250"/>
              <a:ext cx="1423500" cy="1423500"/>
            </a:xfrm>
            <a:prstGeom prst="donut">
              <a:avLst>
                <a:gd name="adj" fmla="val 8248"/>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6869962" y="1240253"/>
              <a:ext cx="1420200" cy="1420200"/>
            </a:xfrm>
            <a:prstGeom prst="blockArc">
              <a:avLst>
                <a:gd name="adj1" fmla="val 21597691"/>
                <a:gd name="adj2" fmla="val 16212183"/>
                <a:gd name="adj3" fmla="val 82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29"/>
          <p:cNvSpPr/>
          <p:nvPr/>
        </p:nvSpPr>
        <p:spPr>
          <a:xfrm>
            <a:off x="5604918" y="1906913"/>
            <a:ext cx="2243700" cy="2243700"/>
          </a:xfrm>
          <a:prstGeom prst="donut">
            <a:avLst>
              <a:gd name="adj" fmla="val 10621"/>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5607468" y="1909463"/>
            <a:ext cx="2238600" cy="2238600"/>
          </a:xfrm>
          <a:prstGeom prst="blockArc">
            <a:avLst>
              <a:gd name="adj1" fmla="val 2077565"/>
              <a:gd name="adj2" fmla="val 16217890"/>
              <a:gd name="adj3" fmla="val 1052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29"/>
          <p:cNvGrpSpPr/>
          <p:nvPr/>
        </p:nvGrpSpPr>
        <p:grpSpPr>
          <a:xfrm>
            <a:off x="5938291" y="2239837"/>
            <a:ext cx="1576953" cy="1577850"/>
            <a:chOff x="6868325" y="1239440"/>
            <a:chExt cx="1423500" cy="1424310"/>
          </a:xfrm>
        </p:grpSpPr>
        <p:sp>
          <p:nvSpPr>
            <p:cNvPr id="538" name="Google Shape;538;p29"/>
            <p:cNvSpPr/>
            <p:nvPr/>
          </p:nvSpPr>
          <p:spPr>
            <a:xfrm>
              <a:off x="6868325" y="1240250"/>
              <a:ext cx="1423500" cy="1423500"/>
            </a:xfrm>
            <a:prstGeom prst="donut">
              <a:avLst>
                <a:gd name="adj" fmla="val 15076"/>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6869962" y="1239440"/>
              <a:ext cx="1420200" cy="1420200"/>
            </a:xfrm>
            <a:prstGeom prst="blockArc">
              <a:avLst>
                <a:gd name="adj1" fmla="val 542355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29"/>
          <p:cNvSpPr/>
          <p:nvPr/>
        </p:nvSpPr>
        <p:spPr>
          <a:xfrm>
            <a:off x="4181625" y="1455364"/>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75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1" name="Google Shape;541;p29"/>
          <p:cNvCxnSpPr>
            <a:stCxn id="540" idx="3"/>
          </p:cNvCxnSpPr>
          <p:nvPr/>
        </p:nvCxnSpPr>
        <p:spPr>
          <a:xfrm>
            <a:off x="4842225" y="1642414"/>
            <a:ext cx="1171800" cy="29760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29"/>
          <p:cNvCxnSpPr>
            <a:stCxn id="543" idx="3"/>
            <a:endCxn id="540" idx="1"/>
          </p:cNvCxnSpPr>
          <p:nvPr/>
        </p:nvCxnSpPr>
        <p:spPr>
          <a:xfrm>
            <a:off x="3373313" y="1642413"/>
            <a:ext cx="808200" cy="0"/>
          </a:xfrm>
          <a:prstGeom prst="straightConnector1">
            <a:avLst/>
          </a:prstGeom>
          <a:noFill/>
          <a:ln w="19050" cap="flat" cmpd="sng">
            <a:solidFill>
              <a:schemeClr val="dk2"/>
            </a:solidFill>
            <a:prstDash val="solid"/>
            <a:round/>
            <a:headEnd type="none" w="med" len="med"/>
            <a:tailEnd type="none" w="med" len="med"/>
          </a:ln>
        </p:spPr>
      </p:cxnSp>
      <p:sp>
        <p:nvSpPr>
          <p:cNvPr id="544" name="Google Shape;544;p29"/>
          <p:cNvSpPr txBox="1"/>
          <p:nvPr/>
        </p:nvSpPr>
        <p:spPr>
          <a:xfrm>
            <a:off x="699475" y="29153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545" name="Google Shape;545;p29"/>
          <p:cNvSpPr/>
          <p:nvPr/>
        </p:nvSpPr>
        <p:spPr>
          <a:xfrm>
            <a:off x="4181625" y="2578464"/>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6" name="Google Shape;546;p29"/>
          <p:cNvCxnSpPr>
            <a:stCxn id="545" idx="3"/>
          </p:cNvCxnSpPr>
          <p:nvPr/>
        </p:nvCxnSpPr>
        <p:spPr>
          <a:xfrm>
            <a:off x="4842225" y="2765514"/>
            <a:ext cx="890700" cy="0"/>
          </a:xfrm>
          <a:prstGeom prst="straightConnector1">
            <a:avLst/>
          </a:prstGeom>
          <a:noFill/>
          <a:ln w="19050" cap="flat" cmpd="sng">
            <a:solidFill>
              <a:schemeClr val="dk2"/>
            </a:solidFill>
            <a:prstDash val="solid"/>
            <a:round/>
            <a:headEnd type="none" w="med" len="med"/>
            <a:tailEnd type="none" w="med" len="med"/>
          </a:ln>
        </p:spPr>
      </p:cxnSp>
      <p:cxnSp>
        <p:nvCxnSpPr>
          <p:cNvPr id="547" name="Google Shape;547;p29"/>
          <p:cNvCxnSpPr>
            <a:stCxn id="548" idx="3"/>
            <a:endCxn id="545" idx="1"/>
          </p:cNvCxnSpPr>
          <p:nvPr/>
        </p:nvCxnSpPr>
        <p:spPr>
          <a:xfrm>
            <a:off x="3373337" y="2762300"/>
            <a:ext cx="808200" cy="3300"/>
          </a:xfrm>
          <a:prstGeom prst="straightConnector1">
            <a:avLst/>
          </a:prstGeom>
          <a:noFill/>
          <a:ln w="19050" cap="flat" cmpd="sng">
            <a:solidFill>
              <a:schemeClr val="dk2"/>
            </a:solidFill>
            <a:prstDash val="solid"/>
            <a:round/>
            <a:headEnd type="none" w="med" len="med"/>
            <a:tailEnd type="none" w="med" len="med"/>
          </a:ln>
        </p:spPr>
      </p:cxnSp>
      <p:sp>
        <p:nvSpPr>
          <p:cNvPr id="549" name="Google Shape;549;p29"/>
          <p:cNvSpPr txBox="1"/>
          <p:nvPr/>
        </p:nvSpPr>
        <p:spPr>
          <a:xfrm>
            <a:off x="699475" y="4032000"/>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550" name="Google Shape;550;p29"/>
          <p:cNvSpPr/>
          <p:nvPr/>
        </p:nvSpPr>
        <p:spPr>
          <a:xfrm>
            <a:off x="4181625" y="369512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51" name="Google Shape;551;p29"/>
          <p:cNvCxnSpPr>
            <a:stCxn id="550" idx="3"/>
          </p:cNvCxnSpPr>
          <p:nvPr/>
        </p:nvCxnSpPr>
        <p:spPr>
          <a:xfrm rot="10800000" flipH="1">
            <a:off x="4842225" y="3366477"/>
            <a:ext cx="1307100" cy="515700"/>
          </a:xfrm>
          <a:prstGeom prst="straightConnector1">
            <a:avLst/>
          </a:prstGeom>
          <a:noFill/>
          <a:ln w="19050" cap="flat" cmpd="sng">
            <a:solidFill>
              <a:schemeClr val="dk2"/>
            </a:solidFill>
            <a:prstDash val="solid"/>
            <a:round/>
            <a:headEnd type="none" w="med" len="med"/>
            <a:tailEnd type="none" w="med" len="med"/>
          </a:ln>
        </p:spPr>
      </p:cxnSp>
      <p:cxnSp>
        <p:nvCxnSpPr>
          <p:cNvPr id="552" name="Google Shape;552;p29"/>
          <p:cNvCxnSpPr>
            <a:stCxn id="553" idx="3"/>
            <a:endCxn id="550" idx="1"/>
          </p:cNvCxnSpPr>
          <p:nvPr/>
        </p:nvCxnSpPr>
        <p:spPr>
          <a:xfrm>
            <a:off x="3373325" y="3882163"/>
            <a:ext cx="808200" cy="0"/>
          </a:xfrm>
          <a:prstGeom prst="straightConnector1">
            <a:avLst/>
          </a:prstGeom>
          <a:noFill/>
          <a:ln w="19050" cap="flat" cmpd="sng">
            <a:solidFill>
              <a:schemeClr val="dk2"/>
            </a:solidFill>
            <a:prstDash val="solid"/>
            <a:round/>
            <a:headEnd type="none" w="med" len="med"/>
            <a:tailEnd type="none" w="med" len="med"/>
          </a:ln>
        </p:spPr>
      </p:cxnSp>
      <p:sp>
        <p:nvSpPr>
          <p:cNvPr id="553" name="Google Shape;553;p29"/>
          <p:cNvSpPr txBox="1"/>
          <p:nvPr/>
        </p:nvSpPr>
        <p:spPr>
          <a:xfrm>
            <a:off x="1493525" y="364321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543" name="Google Shape;543;p29"/>
          <p:cNvSpPr txBox="1"/>
          <p:nvPr/>
        </p:nvSpPr>
        <p:spPr>
          <a:xfrm>
            <a:off x="1493513" y="14034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548" name="Google Shape;548;p29"/>
          <p:cNvSpPr txBox="1"/>
          <p:nvPr/>
        </p:nvSpPr>
        <p:spPr>
          <a:xfrm>
            <a:off x="1493537" y="25233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025217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557"/>
        <p:cNvGrpSpPr/>
        <p:nvPr/>
      </p:nvGrpSpPr>
      <p:grpSpPr>
        <a:xfrm>
          <a:off x="0" y="0"/>
          <a:ext cx="0" cy="0"/>
          <a:chOff x="0" y="0"/>
          <a:chExt cx="0" cy="0"/>
        </a:xfrm>
      </p:grpSpPr>
      <p:sp>
        <p:nvSpPr>
          <p:cNvPr id="558" name="Google Shape;558;p3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59" name="Google Shape;559;p30"/>
          <p:cNvSpPr/>
          <p:nvPr/>
        </p:nvSpPr>
        <p:spPr>
          <a:xfrm rot="10800000">
            <a:off x="6667129" y="1846256"/>
            <a:ext cx="1437296" cy="2487195"/>
          </a:xfrm>
          <a:custGeom>
            <a:avLst/>
            <a:gdLst/>
            <a:ahLst/>
            <a:cxnLst/>
            <a:rect l="l" t="t" r="r" b="b"/>
            <a:pathLst>
              <a:path w="14811" h="30222" extrusionOk="0">
                <a:moveTo>
                  <a:pt x="14310" y="467"/>
                </a:moveTo>
                <a:lnTo>
                  <a:pt x="14310" y="29721"/>
                </a:lnTo>
                <a:lnTo>
                  <a:pt x="467" y="29721"/>
                </a:lnTo>
                <a:lnTo>
                  <a:pt x="467" y="467"/>
                </a:lnTo>
                <a:close/>
                <a:moveTo>
                  <a:pt x="0" y="0"/>
                </a:moveTo>
                <a:lnTo>
                  <a:pt x="0" y="30222"/>
                </a:lnTo>
                <a:lnTo>
                  <a:pt x="14811" y="30222"/>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rot="10800000">
            <a:off x="6667129" y="1877528"/>
            <a:ext cx="1437296" cy="1210798"/>
          </a:xfrm>
          <a:custGeom>
            <a:avLst/>
            <a:gdLst/>
            <a:ahLst/>
            <a:cxnLst/>
            <a:rect l="l" t="t" r="r" b="b"/>
            <a:pathLst>
              <a:path w="14811" h="5371" extrusionOk="0">
                <a:moveTo>
                  <a:pt x="0" y="0"/>
                </a:moveTo>
                <a:lnTo>
                  <a:pt x="0" y="5371"/>
                </a:lnTo>
                <a:lnTo>
                  <a:pt x="14811" y="5371"/>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txBox="1"/>
          <p:nvPr/>
        </p:nvSpPr>
        <p:spPr>
          <a:xfrm>
            <a:off x="1096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6"/>
                </a:solidFill>
                <a:latin typeface="Fira Sans Extra Condensed"/>
                <a:ea typeface="Fira Sans Extra Condensed"/>
                <a:cs typeface="Fira Sans Extra Condensed"/>
                <a:sym typeface="Fira Sans Extra Condensed"/>
              </a:rPr>
              <a:t>Mercury</a:t>
            </a:r>
            <a:endParaRPr sz="1600" b="1">
              <a:solidFill>
                <a:schemeClr val="accent6"/>
              </a:solidFill>
              <a:latin typeface="Fira Sans Extra Condensed"/>
              <a:ea typeface="Fira Sans Extra Condensed"/>
              <a:cs typeface="Fira Sans Extra Condensed"/>
              <a:sym typeface="Fira Sans Extra Condensed"/>
            </a:endParaRPr>
          </a:p>
        </p:txBody>
      </p:sp>
      <p:sp>
        <p:nvSpPr>
          <p:cNvPr id="562" name="Google Shape;562;p30"/>
          <p:cNvSpPr/>
          <p:nvPr/>
        </p:nvSpPr>
        <p:spPr>
          <a:xfrm rot="10800000">
            <a:off x="4791231" y="2085780"/>
            <a:ext cx="1437394" cy="2255996"/>
          </a:xfrm>
          <a:custGeom>
            <a:avLst/>
            <a:gdLst/>
            <a:ahLst/>
            <a:cxnLst/>
            <a:rect l="l" t="t" r="r" b="b"/>
            <a:pathLst>
              <a:path w="14812" h="30223" extrusionOk="0">
                <a:moveTo>
                  <a:pt x="14344" y="501"/>
                </a:moveTo>
                <a:lnTo>
                  <a:pt x="14344" y="29722"/>
                </a:lnTo>
                <a:lnTo>
                  <a:pt x="501" y="29722"/>
                </a:lnTo>
                <a:lnTo>
                  <a:pt x="501" y="501"/>
                </a:lnTo>
                <a:close/>
                <a:moveTo>
                  <a:pt x="1" y="1"/>
                </a:moveTo>
                <a:lnTo>
                  <a:pt x="1" y="30222"/>
                </a:lnTo>
                <a:lnTo>
                  <a:pt x="14811" y="30222"/>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rot="10800000">
            <a:off x="4791231" y="2075358"/>
            <a:ext cx="1437394" cy="971318"/>
          </a:xfrm>
          <a:custGeom>
            <a:avLst/>
            <a:gdLst/>
            <a:ahLst/>
            <a:cxnLst/>
            <a:rect l="l" t="t" r="r" b="b"/>
            <a:pathLst>
              <a:path w="14812" h="16680" extrusionOk="0">
                <a:moveTo>
                  <a:pt x="1" y="1"/>
                </a:moveTo>
                <a:lnTo>
                  <a:pt x="1" y="16679"/>
                </a:lnTo>
                <a:lnTo>
                  <a:pt x="14811" y="16679"/>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rot="10800000">
            <a:off x="2915404" y="2398086"/>
            <a:ext cx="1437296" cy="1943689"/>
          </a:xfrm>
          <a:custGeom>
            <a:avLst/>
            <a:gdLst/>
            <a:ahLst/>
            <a:cxnLst/>
            <a:rect l="l" t="t" r="r" b="b"/>
            <a:pathLst>
              <a:path w="14811" h="30590" extrusionOk="0">
                <a:moveTo>
                  <a:pt x="14310" y="501"/>
                </a:moveTo>
                <a:lnTo>
                  <a:pt x="14310" y="30122"/>
                </a:lnTo>
                <a:lnTo>
                  <a:pt x="500" y="30122"/>
                </a:lnTo>
                <a:lnTo>
                  <a:pt x="500" y="501"/>
                </a:lnTo>
                <a:close/>
                <a:moveTo>
                  <a:pt x="0" y="1"/>
                </a:moveTo>
                <a:lnTo>
                  <a:pt x="0" y="30589"/>
                </a:lnTo>
                <a:lnTo>
                  <a:pt x="14811" y="30589"/>
                </a:lnTo>
                <a:lnTo>
                  <a:pt x="148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10800000">
            <a:off x="2915404" y="2408528"/>
            <a:ext cx="1437296" cy="606899"/>
          </a:xfrm>
          <a:custGeom>
            <a:avLst/>
            <a:gdLst/>
            <a:ahLst/>
            <a:cxnLst/>
            <a:rect l="l" t="t" r="r" b="b"/>
            <a:pathLst>
              <a:path w="14811" h="10575" extrusionOk="0">
                <a:moveTo>
                  <a:pt x="0" y="0"/>
                </a:moveTo>
                <a:lnTo>
                  <a:pt x="0" y="10575"/>
                </a:lnTo>
                <a:lnTo>
                  <a:pt x="14811" y="10575"/>
                </a:lnTo>
                <a:lnTo>
                  <a:pt x="14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rot="10800000">
            <a:off x="1039554" y="1752522"/>
            <a:ext cx="1437296" cy="2582228"/>
          </a:xfrm>
          <a:custGeom>
            <a:avLst/>
            <a:gdLst/>
            <a:ahLst/>
            <a:cxnLst/>
            <a:rect l="l" t="t" r="r" b="b"/>
            <a:pathLst>
              <a:path w="14811" h="30423" extrusionOk="0">
                <a:moveTo>
                  <a:pt x="14310" y="501"/>
                </a:moveTo>
                <a:lnTo>
                  <a:pt x="14310" y="29955"/>
                </a:lnTo>
                <a:lnTo>
                  <a:pt x="467" y="29955"/>
                </a:lnTo>
                <a:lnTo>
                  <a:pt x="467" y="501"/>
                </a:lnTo>
                <a:close/>
                <a:moveTo>
                  <a:pt x="0" y="1"/>
                </a:moveTo>
                <a:lnTo>
                  <a:pt x="0" y="30422"/>
                </a:lnTo>
                <a:lnTo>
                  <a:pt x="14811" y="30422"/>
                </a:lnTo>
                <a:lnTo>
                  <a:pt x="148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rot="10800000">
            <a:off x="1042756" y="1752576"/>
            <a:ext cx="1434094" cy="1231623"/>
          </a:xfrm>
          <a:custGeom>
            <a:avLst/>
            <a:gdLst/>
            <a:ahLst/>
            <a:cxnLst/>
            <a:rect l="l" t="t" r="r" b="b"/>
            <a:pathLst>
              <a:path w="14778" h="5338" extrusionOk="0">
                <a:moveTo>
                  <a:pt x="0" y="0"/>
                </a:moveTo>
                <a:lnTo>
                  <a:pt x="0" y="5337"/>
                </a:lnTo>
                <a:lnTo>
                  <a:pt x="14777" y="5337"/>
                </a:lnTo>
                <a:lnTo>
                  <a:pt x="14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txBox="1"/>
          <p:nvPr/>
        </p:nvSpPr>
        <p:spPr>
          <a:xfrm>
            <a:off x="1170425" y="10867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6"/>
                </a:solidFill>
                <a:latin typeface="Fira Sans Extra Condensed"/>
                <a:ea typeface="Fira Sans Extra Condensed"/>
                <a:cs typeface="Fira Sans Extra Condensed"/>
                <a:sym typeface="Fira Sans Extra Condensed"/>
              </a:rPr>
              <a:t>50%</a:t>
            </a:r>
            <a:endParaRPr sz="2400" b="1">
              <a:solidFill>
                <a:schemeClr val="accent6"/>
              </a:solidFill>
              <a:latin typeface="Fira Sans Extra Condensed"/>
              <a:ea typeface="Fira Sans Extra Condensed"/>
              <a:cs typeface="Fira Sans Extra Condensed"/>
              <a:sym typeface="Fira Sans Extra Condensed"/>
            </a:endParaRPr>
          </a:p>
        </p:txBody>
      </p:sp>
      <p:sp>
        <p:nvSpPr>
          <p:cNvPr id="569" name="Google Shape;569;p30"/>
          <p:cNvSpPr txBox="1"/>
          <p:nvPr/>
        </p:nvSpPr>
        <p:spPr>
          <a:xfrm>
            <a:off x="3046338" y="1732373"/>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Fira Sans Extra Condensed"/>
                <a:ea typeface="Fira Sans Extra Condensed"/>
                <a:cs typeface="Fira Sans Extra Condensed"/>
                <a:sym typeface="Fira Sans Extra Condensed"/>
              </a:rPr>
              <a:t>20%</a:t>
            </a:r>
            <a:endParaRPr sz="2400" b="1">
              <a:solidFill>
                <a:schemeClr val="accent5"/>
              </a:solidFill>
              <a:latin typeface="Fira Sans Extra Condensed"/>
              <a:ea typeface="Fira Sans Extra Condensed"/>
              <a:cs typeface="Fira Sans Extra Condensed"/>
              <a:sym typeface="Fira Sans Extra Condensed"/>
            </a:endParaRPr>
          </a:p>
        </p:txBody>
      </p:sp>
      <p:sp>
        <p:nvSpPr>
          <p:cNvPr id="570" name="Google Shape;570;p30"/>
          <p:cNvSpPr txBox="1"/>
          <p:nvPr/>
        </p:nvSpPr>
        <p:spPr>
          <a:xfrm>
            <a:off x="4922125" y="14096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4"/>
                </a:solidFill>
                <a:latin typeface="Fira Sans Extra Condensed"/>
                <a:ea typeface="Fira Sans Extra Condensed"/>
                <a:cs typeface="Fira Sans Extra Condensed"/>
                <a:sym typeface="Fira Sans Extra Condensed"/>
              </a:rPr>
              <a:t>30%</a:t>
            </a:r>
            <a:endParaRPr sz="2400" b="1">
              <a:solidFill>
                <a:schemeClr val="accent4"/>
              </a:solidFill>
              <a:latin typeface="Fira Sans Extra Condensed"/>
              <a:ea typeface="Fira Sans Extra Condensed"/>
              <a:cs typeface="Fira Sans Extra Condensed"/>
              <a:sym typeface="Fira Sans Extra Condensed"/>
            </a:endParaRPr>
          </a:p>
        </p:txBody>
      </p:sp>
      <p:sp>
        <p:nvSpPr>
          <p:cNvPr id="571" name="Google Shape;571;p30"/>
          <p:cNvSpPr txBox="1"/>
          <p:nvPr/>
        </p:nvSpPr>
        <p:spPr>
          <a:xfrm>
            <a:off x="6797930" y="11805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45%</a:t>
            </a:r>
            <a:endParaRPr sz="2400" b="1">
              <a:solidFill>
                <a:schemeClr val="accent2"/>
              </a:solidFill>
              <a:latin typeface="Fira Sans Extra Condensed"/>
              <a:ea typeface="Fira Sans Extra Condensed"/>
              <a:cs typeface="Fira Sans Extra Condensed"/>
              <a:sym typeface="Fira Sans Extra Condensed"/>
            </a:endParaRPr>
          </a:p>
        </p:txBody>
      </p:sp>
      <p:sp>
        <p:nvSpPr>
          <p:cNvPr id="572" name="Google Shape;572;p30"/>
          <p:cNvSpPr txBox="1"/>
          <p:nvPr/>
        </p:nvSpPr>
        <p:spPr>
          <a:xfrm>
            <a:off x="2967283"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5"/>
                </a:solidFill>
                <a:latin typeface="Fira Sans Extra Condensed"/>
                <a:ea typeface="Fira Sans Extra Condensed"/>
                <a:cs typeface="Fira Sans Extra Condensed"/>
                <a:sym typeface="Fira Sans Extra Condensed"/>
              </a:rPr>
              <a:t>Jupiter</a:t>
            </a:r>
            <a:endParaRPr sz="1600" b="1">
              <a:solidFill>
                <a:schemeClr val="accent5"/>
              </a:solidFill>
              <a:latin typeface="Fira Sans Extra Condensed"/>
              <a:ea typeface="Fira Sans Extra Condensed"/>
              <a:cs typeface="Fira Sans Extra Condensed"/>
              <a:sym typeface="Fira Sans Extra Condensed"/>
            </a:endParaRPr>
          </a:p>
        </p:txBody>
      </p:sp>
      <p:sp>
        <p:nvSpPr>
          <p:cNvPr id="573" name="Google Shape;573;p30"/>
          <p:cNvSpPr txBox="1"/>
          <p:nvPr/>
        </p:nvSpPr>
        <p:spPr>
          <a:xfrm>
            <a:off x="48431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4"/>
                </a:solidFill>
                <a:latin typeface="Fira Sans Extra Condensed"/>
                <a:ea typeface="Fira Sans Extra Condensed"/>
                <a:cs typeface="Fira Sans Extra Condensed"/>
                <a:sym typeface="Fira Sans Extra Condensed"/>
              </a:rPr>
              <a:t>Venus</a:t>
            </a:r>
            <a:endParaRPr sz="1600" b="1">
              <a:solidFill>
                <a:schemeClr val="accent4"/>
              </a:solidFill>
              <a:latin typeface="Fira Sans Extra Condensed"/>
              <a:ea typeface="Fira Sans Extra Condensed"/>
              <a:cs typeface="Fira Sans Extra Condensed"/>
              <a:sym typeface="Fira Sans Extra Condensed"/>
            </a:endParaRPr>
          </a:p>
        </p:txBody>
      </p:sp>
      <p:sp>
        <p:nvSpPr>
          <p:cNvPr id="574" name="Google Shape;574;p30"/>
          <p:cNvSpPr txBox="1"/>
          <p:nvPr/>
        </p:nvSpPr>
        <p:spPr>
          <a:xfrm>
            <a:off x="6719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Mars</a:t>
            </a:r>
            <a:endParaRPr sz="1600" b="1">
              <a:solidFill>
                <a:schemeClr val="accent2"/>
              </a:solidFill>
              <a:latin typeface="Fira Sans Extra Condensed"/>
              <a:ea typeface="Fira Sans Extra Condensed"/>
              <a:cs typeface="Fira Sans Extra Condensed"/>
              <a:sym typeface="Fira Sans Extra Condensed"/>
            </a:endParaRPr>
          </a:p>
        </p:txBody>
      </p:sp>
      <p:sp>
        <p:nvSpPr>
          <p:cNvPr id="575" name="Google Shape;575;p30"/>
          <p:cNvSpPr txBox="1"/>
          <p:nvPr/>
        </p:nvSpPr>
        <p:spPr>
          <a:xfrm>
            <a:off x="1096075"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576" name="Google Shape;576;p30"/>
          <p:cNvSpPr txBox="1"/>
          <p:nvPr/>
        </p:nvSpPr>
        <p:spPr>
          <a:xfrm>
            <a:off x="6719074"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577" name="Google Shape;577;p30"/>
          <p:cNvSpPr txBox="1"/>
          <p:nvPr/>
        </p:nvSpPr>
        <p:spPr>
          <a:xfrm>
            <a:off x="4838523"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578" name="Google Shape;578;p30"/>
          <p:cNvSpPr txBox="1"/>
          <p:nvPr/>
        </p:nvSpPr>
        <p:spPr>
          <a:xfrm>
            <a:off x="2967276"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p3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584" name="Google Shape;584;p31"/>
          <p:cNvGrpSpPr/>
          <p:nvPr/>
        </p:nvGrpSpPr>
        <p:grpSpPr>
          <a:xfrm>
            <a:off x="1211400" y="1601271"/>
            <a:ext cx="6721200" cy="2085341"/>
            <a:chOff x="1289038" y="1622496"/>
            <a:chExt cx="6721200" cy="2085341"/>
          </a:xfrm>
        </p:grpSpPr>
        <p:cxnSp>
          <p:nvCxnSpPr>
            <p:cNvPr id="585" name="Google Shape;585;p31"/>
            <p:cNvCxnSpPr/>
            <p:nvPr/>
          </p:nvCxnSpPr>
          <p:spPr>
            <a:xfrm>
              <a:off x="1289038" y="162249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6" name="Google Shape;586;p31"/>
            <p:cNvCxnSpPr/>
            <p:nvPr/>
          </p:nvCxnSpPr>
          <p:spPr>
            <a:xfrm>
              <a:off x="1289038" y="183103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7" name="Google Shape;587;p31"/>
            <p:cNvCxnSpPr/>
            <p:nvPr/>
          </p:nvCxnSpPr>
          <p:spPr>
            <a:xfrm>
              <a:off x="1289038" y="2039564"/>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8" name="Google Shape;588;p31"/>
            <p:cNvCxnSpPr/>
            <p:nvPr/>
          </p:nvCxnSpPr>
          <p:spPr>
            <a:xfrm>
              <a:off x="1289038" y="2248098"/>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9" name="Google Shape;589;p31"/>
            <p:cNvCxnSpPr/>
            <p:nvPr/>
          </p:nvCxnSpPr>
          <p:spPr>
            <a:xfrm>
              <a:off x="1289038" y="2456632"/>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0" name="Google Shape;590;p31"/>
            <p:cNvCxnSpPr/>
            <p:nvPr/>
          </p:nvCxnSpPr>
          <p:spPr>
            <a:xfrm>
              <a:off x="1289038" y="266516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1" name="Google Shape;591;p31"/>
            <p:cNvCxnSpPr/>
            <p:nvPr/>
          </p:nvCxnSpPr>
          <p:spPr>
            <a:xfrm>
              <a:off x="1289038" y="287370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2" name="Google Shape;592;p31"/>
            <p:cNvCxnSpPr/>
            <p:nvPr/>
          </p:nvCxnSpPr>
          <p:spPr>
            <a:xfrm>
              <a:off x="1289038" y="3082235"/>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31"/>
            <p:cNvCxnSpPr/>
            <p:nvPr/>
          </p:nvCxnSpPr>
          <p:spPr>
            <a:xfrm>
              <a:off x="1289038" y="3290769"/>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31"/>
            <p:cNvCxnSpPr/>
            <p:nvPr/>
          </p:nvCxnSpPr>
          <p:spPr>
            <a:xfrm>
              <a:off x="1289038" y="3707837"/>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31"/>
            <p:cNvCxnSpPr/>
            <p:nvPr/>
          </p:nvCxnSpPr>
          <p:spPr>
            <a:xfrm>
              <a:off x="1289038" y="3499303"/>
              <a:ext cx="6721200" cy="0"/>
            </a:xfrm>
            <a:prstGeom prst="straightConnector1">
              <a:avLst/>
            </a:prstGeom>
            <a:noFill/>
            <a:ln w="9525" cap="flat" cmpd="sng">
              <a:solidFill>
                <a:schemeClr val="lt2"/>
              </a:solidFill>
              <a:prstDash val="solid"/>
              <a:round/>
              <a:headEnd type="none" w="med" len="med"/>
              <a:tailEnd type="none" w="med" len="med"/>
            </a:ln>
          </p:spPr>
        </p:cxnSp>
      </p:grpSp>
      <p:sp>
        <p:nvSpPr>
          <p:cNvPr id="596" name="Google Shape;596;p31"/>
          <p:cNvSpPr txBox="1"/>
          <p:nvPr/>
        </p:nvSpPr>
        <p:spPr>
          <a:xfrm>
            <a:off x="12891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1"/>
                </a:solidFill>
                <a:latin typeface="Fira Sans Extra Condensed"/>
                <a:ea typeface="Fira Sans Extra Condensed"/>
                <a:cs typeface="Fira Sans Extra Condensed"/>
                <a:sym typeface="Fira Sans Extra Condensed"/>
              </a:rPr>
              <a:t>Venus</a:t>
            </a:r>
            <a:endParaRPr sz="1700" b="1">
              <a:solidFill>
                <a:schemeClr val="accent1"/>
              </a:solidFill>
              <a:latin typeface="Fira Sans Extra Condensed"/>
              <a:ea typeface="Fira Sans Extra Condensed"/>
              <a:cs typeface="Fira Sans Extra Condensed"/>
              <a:sym typeface="Fira Sans Extra Condensed"/>
            </a:endParaRPr>
          </a:p>
        </p:txBody>
      </p:sp>
      <p:sp>
        <p:nvSpPr>
          <p:cNvPr id="597" name="Google Shape;597;p31"/>
          <p:cNvSpPr txBox="1"/>
          <p:nvPr/>
        </p:nvSpPr>
        <p:spPr>
          <a:xfrm>
            <a:off x="14775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Fira Sans Extra Condensed"/>
              <a:ea typeface="Fira Sans Extra Condensed"/>
              <a:cs typeface="Fira Sans Extra Condensed"/>
              <a:sym typeface="Fira Sans Extra Condensed"/>
            </a:endParaRPr>
          </a:p>
        </p:txBody>
      </p:sp>
      <p:sp>
        <p:nvSpPr>
          <p:cNvPr id="598" name="Google Shape;598;p31"/>
          <p:cNvSpPr/>
          <p:nvPr/>
        </p:nvSpPr>
        <p:spPr>
          <a:xfrm>
            <a:off x="1718850" y="2018300"/>
            <a:ext cx="398100" cy="1668300"/>
          </a:xfrm>
          <a:prstGeom prst="can">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txBox="1"/>
          <p:nvPr/>
        </p:nvSpPr>
        <p:spPr>
          <a:xfrm>
            <a:off x="11572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sp>
        <p:nvSpPr>
          <p:cNvPr id="600" name="Google Shape;600;p31"/>
          <p:cNvSpPr/>
          <p:nvPr/>
        </p:nvSpPr>
        <p:spPr>
          <a:xfrm>
            <a:off x="3488250" y="2196750"/>
            <a:ext cx="398100" cy="1489800"/>
          </a:xfrm>
          <a:prstGeom prst="can">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txBox="1"/>
          <p:nvPr/>
        </p:nvSpPr>
        <p:spPr>
          <a:xfrm>
            <a:off x="30585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Mars</a:t>
            </a:r>
            <a:endParaRPr sz="1700" b="1">
              <a:solidFill>
                <a:schemeClr val="accent3"/>
              </a:solidFill>
              <a:latin typeface="Fira Sans Extra Condensed"/>
              <a:ea typeface="Fira Sans Extra Condensed"/>
              <a:cs typeface="Fira Sans Extra Condensed"/>
              <a:sym typeface="Fira Sans Extra Condensed"/>
            </a:endParaRPr>
          </a:p>
        </p:txBody>
      </p:sp>
      <p:sp>
        <p:nvSpPr>
          <p:cNvPr id="602" name="Google Shape;602;p31"/>
          <p:cNvSpPr txBox="1"/>
          <p:nvPr/>
        </p:nvSpPr>
        <p:spPr>
          <a:xfrm>
            <a:off x="32469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sp>
        <p:nvSpPr>
          <p:cNvPr id="603" name="Google Shape;603;p31"/>
          <p:cNvSpPr txBox="1"/>
          <p:nvPr/>
        </p:nvSpPr>
        <p:spPr>
          <a:xfrm>
            <a:off x="29266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Mars is actually a cold place</a:t>
            </a:r>
            <a:endParaRPr sz="1200">
              <a:solidFill>
                <a:srgbClr val="434343"/>
              </a:solidFill>
              <a:latin typeface="Roboto"/>
              <a:ea typeface="Roboto"/>
              <a:cs typeface="Roboto"/>
              <a:sym typeface="Roboto"/>
            </a:endParaRPr>
          </a:p>
        </p:txBody>
      </p:sp>
      <p:sp>
        <p:nvSpPr>
          <p:cNvPr id="604" name="Google Shape;604;p31"/>
          <p:cNvSpPr txBox="1"/>
          <p:nvPr/>
        </p:nvSpPr>
        <p:spPr>
          <a:xfrm>
            <a:off x="4827900" y="3839122"/>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Mercury</a:t>
            </a:r>
            <a:endParaRPr sz="1700" b="1">
              <a:solidFill>
                <a:schemeClr val="accent5"/>
              </a:solidFill>
              <a:latin typeface="Fira Sans Extra Condensed"/>
              <a:ea typeface="Fira Sans Extra Condensed"/>
              <a:cs typeface="Fira Sans Extra Condensed"/>
              <a:sym typeface="Fira Sans Extra Condensed"/>
            </a:endParaRPr>
          </a:p>
        </p:txBody>
      </p:sp>
      <p:sp>
        <p:nvSpPr>
          <p:cNvPr id="605" name="Google Shape;605;p31"/>
          <p:cNvSpPr txBox="1"/>
          <p:nvPr/>
        </p:nvSpPr>
        <p:spPr>
          <a:xfrm>
            <a:off x="50163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50</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606" name="Google Shape;606;p31"/>
          <p:cNvSpPr/>
          <p:nvPr/>
        </p:nvSpPr>
        <p:spPr>
          <a:xfrm>
            <a:off x="5257650" y="2634225"/>
            <a:ext cx="398100" cy="1052700"/>
          </a:xfrm>
          <a:prstGeom prst="can">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txBox="1"/>
          <p:nvPr/>
        </p:nvSpPr>
        <p:spPr>
          <a:xfrm>
            <a:off x="46960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sp>
        <p:nvSpPr>
          <p:cNvPr id="608" name="Google Shape;608;p31"/>
          <p:cNvSpPr txBox="1"/>
          <p:nvPr/>
        </p:nvSpPr>
        <p:spPr>
          <a:xfrm>
            <a:off x="6597299"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Saturn</a:t>
            </a:r>
            <a:endParaRPr sz="1700" b="1">
              <a:solidFill>
                <a:schemeClr val="accent6"/>
              </a:solidFill>
              <a:latin typeface="Fira Sans Extra Condensed"/>
              <a:ea typeface="Fira Sans Extra Condensed"/>
              <a:cs typeface="Fira Sans Extra Condensed"/>
              <a:sym typeface="Fira Sans Extra Condensed"/>
            </a:endParaRPr>
          </a:p>
        </p:txBody>
      </p:sp>
      <p:sp>
        <p:nvSpPr>
          <p:cNvPr id="609" name="Google Shape;609;p31"/>
          <p:cNvSpPr/>
          <p:nvPr/>
        </p:nvSpPr>
        <p:spPr>
          <a:xfrm>
            <a:off x="7027050" y="1780450"/>
            <a:ext cx="398100" cy="1906200"/>
          </a:xfrm>
          <a:prstGeom prst="can">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txBox="1"/>
          <p:nvPr/>
        </p:nvSpPr>
        <p:spPr>
          <a:xfrm>
            <a:off x="6465449"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sp>
        <p:nvSpPr>
          <p:cNvPr id="611" name="Google Shape;611;p31"/>
          <p:cNvSpPr txBox="1"/>
          <p:nvPr/>
        </p:nvSpPr>
        <p:spPr>
          <a:xfrm>
            <a:off x="6785699"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sp>
        <p:nvSpPr>
          <p:cNvPr id="616" name="Google Shape;616;p3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17" name="Google Shape;617;p32"/>
          <p:cNvGrpSpPr/>
          <p:nvPr/>
        </p:nvGrpSpPr>
        <p:grpSpPr>
          <a:xfrm>
            <a:off x="729476" y="1451446"/>
            <a:ext cx="2989524" cy="3524594"/>
            <a:chOff x="1484674" y="1346450"/>
            <a:chExt cx="2920027" cy="3442658"/>
          </a:xfrm>
        </p:grpSpPr>
        <p:sp>
          <p:nvSpPr>
            <p:cNvPr id="618" name="Google Shape;618;p32"/>
            <p:cNvSpPr/>
            <p:nvPr/>
          </p:nvSpPr>
          <p:spPr>
            <a:xfrm flipH="1">
              <a:off x="1484674"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rot="9055192">
              <a:off x="1994788" y="3144815"/>
              <a:ext cx="1716716" cy="1309650"/>
            </a:xfrm>
            <a:custGeom>
              <a:avLst/>
              <a:gdLst/>
              <a:ahLst/>
              <a:cxnLst/>
              <a:rect l="l" t="t" r="r" b="b"/>
              <a:pathLst>
                <a:path w="52518" h="40065" extrusionOk="0">
                  <a:moveTo>
                    <a:pt x="9151" y="0"/>
                  </a:moveTo>
                  <a:cubicBezTo>
                    <a:pt x="4099" y="0"/>
                    <a:pt x="1" y="4118"/>
                    <a:pt x="1" y="9171"/>
                  </a:cubicBezTo>
                  <a:cubicBezTo>
                    <a:pt x="1" y="14224"/>
                    <a:pt x="4099" y="18322"/>
                    <a:pt x="9151" y="18322"/>
                  </a:cubicBezTo>
                  <a:cubicBezTo>
                    <a:pt x="19834" y="18322"/>
                    <a:pt x="29482" y="24687"/>
                    <a:pt x="33679" y="34514"/>
                  </a:cubicBezTo>
                  <a:cubicBezTo>
                    <a:pt x="35171" y="37976"/>
                    <a:pt x="38553" y="40064"/>
                    <a:pt x="42113" y="40064"/>
                  </a:cubicBezTo>
                  <a:cubicBezTo>
                    <a:pt x="43307" y="40064"/>
                    <a:pt x="44540" y="39826"/>
                    <a:pt x="45714" y="39328"/>
                  </a:cubicBezTo>
                  <a:cubicBezTo>
                    <a:pt x="50369" y="37339"/>
                    <a:pt x="52517" y="31948"/>
                    <a:pt x="50528" y="27293"/>
                  </a:cubicBezTo>
                  <a:cubicBezTo>
                    <a:pt x="43426" y="10722"/>
                    <a:pt x="27194" y="0"/>
                    <a:pt x="9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2634840"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2"/>
          <p:cNvSpPr txBox="1"/>
          <p:nvPr/>
        </p:nvSpPr>
        <p:spPr>
          <a:xfrm>
            <a:off x="5740625" y="17408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22" name="Google Shape;622;p32"/>
          <p:cNvSpPr txBox="1"/>
          <p:nvPr/>
        </p:nvSpPr>
        <p:spPr>
          <a:xfrm>
            <a:off x="5740625" y="28639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623" name="Google Shape;623;p32"/>
          <p:cNvSpPr txBox="1"/>
          <p:nvPr/>
        </p:nvSpPr>
        <p:spPr>
          <a:xfrm>
            <a:off x="5740625" y="3980638"/>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624" name="Google Shape;624;p32"/>
          <p:cNvSpPr txBox="1"/>
          <p:nvPr/>
        </p:nvSpPr>
        <p:spPr>
          <a:xfrm>
            <a:off x="5740625" y="3680950"/>
            <a:ext cx="2673900" cy="299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20%</a:t>
            </a:r>
            <a:endParaRPr sz="2000" b="1">
              <a:solidFill>
                <a:schemeClr val="lt1"/>
              </a:solidFill>
              <a:latin typeface="Fira Sans Extra Condensed"/>
              <a:ea typeface="Fira Sans Extra Condensed"/>
              <a:cs typeface="Fira Sans Extra Condensed"/>
              <a:sym typeface="Fira Sans Extra Condensed"/>
            </a:endParaRPr>
          </a:p>
        </p:txBody>
      </p:sp>
      <p:sp>
        <p:nvSpPr>
          <p:cNvPr id="625" name="Google Shape;625;p32"/>
          <p:cNvSpPr txBox="1"/>
          <p:nvPr/>
        </p:nvSpPr>
        <p:spPr>
          <a:xfrm>
            <a:off x="5740625" y="1441225"/>
            <a:ext cx="2673900" cy="299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35%</a:t>
            </a:r>
            <a:endParaRPr sz="2000" b="1">
              <a:solidFill>
                <a:schemeClr val="lt1"/>
              </a:solidFill>
              <a:latin typeface="Fira Sans Extra Condensed"/>
              <a:ea typeface="Fira Sans Extra Condensed"/>
              <a:cs typeface="Fira Sans Extra Condensed"/>
              <a:sym typeface="Fira Sans Extra Condensed"/>
            </a:endParaRPr>
          </a:p>
        </p:txBody>
      </p:sp>
      <p:sp>
        <p:nvSpPr>
          <p:cNvPr id="626" name="Google Shape;626;p32"/>
          <p:cNvSpPr txBox="1"/>
          <p:nvPr/>
        </p:nvSpPr>
        <p:spPr>
          <a:xfrm>
            <a:off x="5740625" y="2561088"/>
            <a:ext cx="2673900" cy="299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45%</a:t>
            </a:r>
            <a:endParaRPr sz="2000" b="1">
              <a:solidFill>
                <a:schemeClr val="lt1"/>
              </a:solidFill>
              <a:latin typeface="Fira Sans Extra Condensed"/>
              <a:ea typeface="Fira Sans Extra Condensed"/>
              <a:cs typeface="Fira Sans Extra Condensed"/>
              <a:sym typeface="Fira Sans Extra Condensed"/>
            </a:endParaRPr>
          </a:p>
        </p:txBody>
      </p:sp>
      <p:sp>
        <p:nvSpPr>
          <p:cNvPr id="627" name="Google Shape;627;p32"/>
          <p:cNvSpPr txBox="1"/>
          <p:nvPr/>
        </p:nvSpPr>
        <p:spPr>
          <a:xfrm>
            <a:off x="3631750" y="36809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Neptune</a:t>
            </a:r>
            <a:endParaRPr sz="2000" b="1">
              <a:solidFill>
                <a:schemeClr val="accent4"/>
              </a:solidFill>
              <a:latin typeface="Fira Sans Extra Condensed"/>
              <a:ea typeface="Fira Sans Extra Condensed"/>
              <a:cs typeface="Fira Sans Extra Condensed"/>
              <a:sym typeface="Fira Sans Extra Condensed"/>
            </a:endParaRPr>
          </a:p>
        </p:txBody>
      </p:sp>
      <p:sp>
        <p:nvSpPr>
          <p:cNvPr id="628" name="Google Shape;628;p32"/>
          <p:cNvSpPr txBox="1"/>
          <p:nvPr/>
        </p:nvSpPr>
        <p:spPr>
          <a:xfrm>
            <a:off x="3631750" y="14412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629" name="Google Shape;629;p32"/>
          <p:cNvSpPr txBox="1"/>
          <p:nvPr/>
        </p:nvSpPr>
        <p:spPr>
          <a:xfrm>
            <a:off x="3631750" y="25610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633"/>
        <p:cNvGrpSpPr/>
        <p:nvPr/>
      </p:nvGrpSpPr>
      <p:grpSpPr>
        <a:xfrm>
          <a:off x="0" y="0"/>
          <a:ext cx="0" cy="0"/>
          <a:chOff x="0" y="0"/>
          <a:chExt cx="0" cy="0"/>
        </a:xfrm>
      </p:grpSpPr>
      <p:sp>
        <p:nvSpPr>
          <p:cNvPr id="634" name="Google Shape;634;p3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635" name="Google Shape;635;p33"/>
          <p:cNvSpPr/>
          <p:nvPr/>
        </p:nvSpPr>
        <p:spPr>
          <a:xfrm>
            <a:off x="5084429" y="2116195"/>
            <a:ext cx="1258800" cy="12855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20394" y="1613025"/>
            <a:ext cx="1751400" cy="17889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7049555" y="1883595"/>
            <a:ext cx="1486800" cy="1518300"/>
          </a:xfrm>
          <a:prstGeom prst="rect">
            <a:avLst/>
          </a:prstGeom>
          <a:no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992425" y="2239386"/>
            <a:ext cx="1138200" cy="1162500"/>
          </a:xfrm>
          <a:prstGeom prst="rect">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txBox="1"/>
          <p:nvPr/>
        </p:nvSpPr>
        <p:spPr>
          <a:xfrm>
            <a:off x="602675"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640" name="Google Shape;640;p33"/>
          <p:cNvSpPr txBox="1"/>
          <p:nvPr/>
        </p:nvSpPr>
        <p:spPr>
          <a:xfrm>
            <a:off x="272040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641" name="Google Shape;641;p33"/>
          <p:cNvSpPr txBox="1"/>
          <p:nvPr/>
        </p:nvSpPr>
        <p:spPr>
          <a:xfrm>
            <a:off x="48381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642" name="Google Shape;642;p33"/>
          <p:cNvSpPr txBox="1"/>
          <p:nvPr/>
        </p:nvSpPr>
        <p:spPr>
          <a:xfrm>
            <a:off x="69172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643" name="Google Shape;643;p33"/>
          <p:cNvSpPr txBox="1"/>
          <p:nvPr/>
        </p:nvSpPr>
        <p:spPr>
          <a:xfrm>
            <a:off x="813631"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644" name="Google Shape;644;p33"/>
          <p:cNvSpPr txBox="1"/>
          <p:nvPr/>
        </p:nvSpPr>
        <p:spPr>
          <a:xfrm>
            <a:off x="2848205"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645" name="Google Shape;645;p33"/>
          <p:cNvSpPr txBox="1"/>
          <p:nvPr/>
        </p:nvSpPr>
        <p:spPr>
          <a:xfrm>
            <a:off x="4965915"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646" name="Google Shape;646;p33"/>
          <p:cNvSpPr txBox="1"/>
          <p:nvPr/>
        </p:nvSpPr>
        <p:spPr>
          <a:xfrm>
            <a:off x="7058354"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647" name="Google Shape;647;p33"/>
          <p:cNvSpPr txBox="1"/>
          <p:nvPr/>
        </p:nvSpPr>
        <p:spPr>
          <a:xfrm>
            <a:off x="5144725" y="25105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500" b="1">
                <a:solidFill>
                  <a:schemeClr val="accent4"/>
                </a:solidFill>
                <a:latin typeface="Fira Sans Extra Condensed"/>
                <a:ea typeface="Fira Sans Extra Condensed"/>
                <a:cs typeface="Fira Sans Extra Condensed"/>
                <a:sym typeface="Fira Sans Extra Condensed"/>
              </a:rPr>
              <a:t>30%</a:t>
            </a:r>
            <a:endParaRPr sz="2500" b="1">
              <a:solidFill>
                <a:schemeClr val="accent4"/>
              </a:solidFill>
              <a:latin typeface="Fira Sans Extra Condensed"/>
              <a:ea typeface="Fira Sans Extra Condensed"/>
              <a:cs typeface="Fira Sans Extra Condensed"/>
              <a:sym typeface="Fira Sans Extra Condensed"/>
            </a:endParaRPr>
          </a:p>
        </p:txBody>
      </p:sp>
      <p:sp>
        <p:nvSpPr>
          <p:cNvPr id="648" name="Google Shape;648;p33"/>
          <p:cNvSpPr txBox="1"/>
          <p:nvPr/>
        </p:nvSpPr>
        <p:spPr>
          <a:xfrm>
            <a:off x="7223855" y="23943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700" b="1">
                <a:solidFill>
                  <a:schemeClr val="accent6"/>
                </a:solidFill>
                <a:latin typeface="Fira Sans Extra Condensed"/>
                <a:ea typeface="Fira Sans Extra Condensed"/>
                <a:cs typeface="Fira Sans Extra Condensed"/>
                <a:sym typeface="Fira Sans Extra Condensed"/>
              </a:rPr>
              <a:t>40%</a:t>
            </a:r>
            <a:endParaRPr sz="2700" b="1">
              <a:solidFill>
                <a:schemeClr val="accent6"/>
              </a:solidFill>
              <a:latin typeface="Fira Sans Extra Condensed"/>
              <a:ea typeface="Fira Sans Extra Condensed"/>
              <a:cs typeface="Fira Sans Extra Condensed"/>
              <a:sym typeface="Fira Sans Extra Condensed"/>
            </a:endParaRPr>
          </a:p>
        </p:txBody>
      </p:sp>
      <p:sp>
        <p:nvSpPr>
          <p:cNvPr id="649" name="Google Shape;649;p33"/>
          <p:cNvSpPr txBox="1"/>
          <p:nvPr/>
        </p:nvSpPr>
        <p:spPr>
          <a:xfrm>
            <a:off x="992425" y="257222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20%</a:t>
            </a:r>
            <a:endParaRPr sz="2200" b="1">
              <a:solidFill>
                <a:schemeClr val="accent5"/>
              </a:solidFill>
              <a:latin typeface="Fira Sans Extra Condensed"/>
              <a:ea typeface="Fira Sans Extra Condensed"/>
              <a:cs typeface="Fira Sans Extra Condensed"/>
              <a:sym typeface="Fira Sans Extra Condensed"/>
            </a:endParaRPr>
          </a:p>
        </p:txBody>
      </p:sp>
      <p:sp>
        <p:nvSpPr>
          <p:cNvPr id="650" name="Google Shape;650;p33"/>
          <p:cNvSpPr txBox="1"/>
          <p:nvPr/>
        </p:nvSpPr>
        <p:spPr>
          <a:xfrm>
            <a:off x="3027000" y="225907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900" b="1">
                <a:solidFill>
                  <a:schemeClr val="accent3"/>
                </a:solidFill>
                <a:latin typeface="Fira Sans Extra Condensed"/>
                <a:ea typeface="Fira Sans Extra Condensed"/>
                <a:cs typeface="Fira Sans Extra Condensed"/>
                <a:sym typeface="Fira Sans Extra Condensed"/>
              </a:rPr>
              <a:t>50%</a:t>
            </a:r>
            <a:endParaRPr sz="2900" b="1">
              <a:solidFill>
                <a:schemeClr val="accent3"/>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3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656" name="Google Shape;656;p34"/>
          <p:cNvCxnSpPr>
            <a:endCxn id="657" idx="1"/>
          </p:cNvCxnSpPr>
          <p:nvPr/>
        </p:nvCxnSpPr>
        <p:spPr>
          <a:xfrm>
            <a:off x="4227250" y="3560813"/>
            <a:ext cx="1825800" cy="251100"/>
          </a:xfrm>
          <a:prstGeom prst="straightConnector1">
            <a:avLst/>
          </a:prstGeom>
          <a:noFill/>
          <a:ln w="19050" cap="flat" cmpd="sng">
            <a:solidFill>
              <a:schemeClr val="accent5"/>
            </a:solidFill>
            <a:prstDash val="solid"/>
            <a:round/>
            <a:headEnd type="none" w="med" len="med"/>
            <a:tailEnd type="none" w="med" len="med"/>
          </a:ln>
        </p:spPr>
      </p:cxnSp>
      <p:cxnSp>
        <p:nvCxnSpPr>
          <p:cNvPr id="658" name="Google Shape;658;p34"/>
          <p:cNvCxnSpPr>
            <a:endCxn id="659" idx="1"/>
          </p:cNvCxnSpPr>
          <p:nvPr/>
        </p:nvCxnSpPr>
        <p:spPr>
          <a:xfrm rot="10800000" flipH="1">
            <a:off x="4581250" y="2711663"/>
            <a:ext cx="1471800" cy="5700"/>
          </a:xfrm>
          <a:prstGeom prst="straightConnector1">
            <a:avLst/>
          </a:prstGeom>
          <a:noFill/>
          <a:ln w="19050" cap="flat" cmpd="sng">
            <a:solidFill>
              <a:schemeClr val="accent6"/>
            </a:solidFill>
            <a:prstDash val="solid"/>
            <a:round/>
            <a:headEnd type="none" w="med" len="med"/>
            <a:tailEnd type="none" w="med" len="med"/>
          </a:ln>
        </p:spPr>
      </p:cxnSp>
      <p:cxnSp>
        <p:nvCxnSpPr>
          <p:cNvPr id="660" name="Google Shape;660;p34"/>
          <p:cNvCxnSpPr>
            <a:endCxn id="661" idx="1"/>
          </p:cNvCxnSpPr>
          <p:nvPr/>
        </p:nvCxnSpPr>
        <p:spPr>
          <a:xfrm rot="10800000" flipH="1">
            <a:off x="4220650" y="1611425"/>
            <a:ext cx="1832400" cy="569100"/>
          </a:xfrm>
          <a:prstGeom prst="straightConnector1">
            <a:avLst/>
          </a:prstGeom>
          <a:noFill/>
          <a:ln w="19050" cap="flat" cmpd="sng">
            <a:solidFill>
              <a:schemeClr val="accent2"/>
            </a:solidFill>
            <a:prstDash val="solid"/>
            <a:round/>
            <a:headEnd type="none" w="med" len="med"/>
            <a:tailEnd type="none" w="med" len="med"/>
          </a:ln>
        </p:spPr>
      </p:cxnSp>
      <p:grpSp>
        <p:nvGrpSpPr>
          <p:cNvPr id="662" name="Google Shape;662;p34"/>
          <p:cNvGrpSpPr/>
          <p:nvPr/>
        </p:nvGrpSpPr>
        <p:grpSpPr>
          <a:xfrm rot="10800000">
            <a:off x="1815678" y="1184232"/>
            <a:ext cx="3542859" cy="3415175"/>
            <a:chOff x="5234157" y="1340125"/>
            <a:chExt cx="3542859" cy="3415175"/>
          </a:xfrm>
        </p:grpSpPr>
        <p:sp>
          <p:nvSpPr>
            <p:cNvPr id="663" name="Google Shape;663;p34"/>
            <p:cNvSpPr/>
            <p:nvPr/>
          </p:nvSpPr>
          <p:spPr>
            <a:xfrm rot="-899353">
              <a:off x="5705507" y="1910435"/>
              <a:ext cx="2283174" cy="2176943"/>
            </a:xfrm>
            <a:custGeom>
              <a:avLst/>
              <a:gdLst/>
              <a:ahLst/>
              <a:cxnLst/>
              <a:rect l="l" t="t" r="r" b="b"/>
              <a:pathLst>
                <a:path w="164374" h="156726" extrusionOk="0">
                  <a:moveTo>
                    <a:pt x="85999" y="1"/>
                  </a:moveTo>
                  <a:cubicBezTo>
                    <a:pt x="65945" y="1"/>
                    <a:pt x="45893" y="7650"/>
                    <a:pt x="30595" y="22947"/>
                  </a:cubicBezTo>
                  <a:cubicBezTo>
                    <a:pt x="0" y="53562"/>
                    <a:pt x="0" y="103174"/>
                    <a:pt x="30595" y="133770"/>
                  </a:cubicBezTo>
                  <a:cubicBezTo>
                    <a:pt x="45296" y="148470"/>
                    <a:pt x="65229" y="156726"/>
                    <a:pt x="85996" y="156726"/>
                  </a:cubicBezTo>
                  <a:cubicBezTo>
                    <a:pt x="106784" y="156726"/>
                    <a:pt x="126717" y="148470"/>
                    <a:pt x="141418" y="133770"/>
                  </a:cubicBezTo>
                  <a:cubicBezTo>
                    <a:pt x="156118" y="119069"/>
                    <a:pt x="164374" y="99136"/>
                    <a:pt x="164374" y="78368"/>
                  </a:cubicBezTo>
                  <a:cubicBezTo>
                    <a:pt x="164374" y="57580"/>
                    <a:pt x="156118" y="37648"/>
                    <a:pt x="141418" y="22947"/>
                  </a:cubicBezTo>
                  <a:cubicBezTo>
                    <a:pt x="126110" y="7650"/>
                    <a:pt x="106053" y="1"/>
                    <a:pt x="85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900497">
              <a:off x="5394399" y="2025006"/>
              <a:ext cx="1394277" cy="1423015"/>
            </a:xfrm>
            <a:custGeom>
              <a:avLst/>
              <a:gdLst/>
              <a:ahLst/>
              <a:cxnLst/>
              <a:rect l="l" t="t" r="r" b="b"/>
              <a:pathLst>
                <a:path w="96799" h="102448" extrusionOk="0">
                  <a:moveTo>
                    <a:pt x="84664" y="0"/>
                  </a:moveTo>
                  <a:cubicBezTo>
                    <a:pt x="34893" y="8375"/>
                    <a:pt x="1" y="53253"/>
                    <a:pt x="5133" y="102448"/>
                  </a:cubicBezTo>
                  <a:lnTo>
                    <a:pt x="96799" y="90074"/>
                  </a:lnTo>
                  <a:lnTo>
                    <a:pt x="846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rot="-899353">
              <a:off x="5873625" y="1625289"/>
              <a:ext cx="2579381" cy="2844849"/>
            </a:xfrm>
            <a:custGeom>
              <a:avLst/>
              <a:gdLst/>
              <a:ahLst/>
              <a:cxnLst/>
              <a:rect l="l" t="t" r="r" b="b"/>
              <a:pathLst>
                <a:path w="185699" h="204811" extrusionOk="0">
                  <a:moveTo>
                    <a:pt x="73301" y="0"/>
                  </a:moveTo>
                  <a:cubicBezTo>
                    <a:pt x="47148" y="0"/>
                    <a:pt x="20997" y="9957"/>
                    <a:pt x="1015" y="29869"/>
                  </a:cubicBezTo>
                  <a:lnTo>
                    <a:pt x="72529" y="101384"/>
                  </a:lnTo>
                  <a:lnTo>
                    <a:pt x="0" y="173913"/>
                  </a:lnTo>
                  <a:cubicBezTo>
                    <a:pt x="299" y="174211"/>
                    <a:pt x="597" y="174509"/>
                    <a:pt x="895" y="174808"/>
                  </a:cubicBezTo>
                  <a:cubicBezTo>
                    <a:pt x="20888" y="194810"/>
                    <a:pt x="47091" y="204811"/>
                    <a:pt x="73297" y="204811"/>
                  </a:cubicBezTo>
                  <a:cubicBezTo>
                    <a:pt x="99503" y="204811"/>
                    <a:pt x="125712" y="194810"/>
                    <a:pt x="145714" y="174808"/>
                  </a:cubicBezTo>
                  <a:cubicBezTo>
                    <a:pt x="185698" y="134823"/>
                    <a:pt x="185698" y="69993"/>
                    <a:pt x="145714" y="29989"/>
                  </a:cubicBezTo>
                  <a:cubicBezTo>
                    <a:pt x="125712" y="9997"/>
                    <a:pt x="99506" y="0"/>
                    <a:pt x="73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4"/>
          <p:cNvGrpSpPr/>
          <p:nvPr/>
        </p:nvGrpSpPr>
        <p:grpSpPr>
          <a:xfrm rot="10800000">
            <a:off x="665431" y="1030874"/>
            <a:ext cx="1418699" cy="1224946"/>
            <a:chOff x="2254922" y="1412918"/>
            <a:chExt cx="2781762" cy="2401855"/>
          </a:xfrm>
        </p:grpSpPr>
        <p:sp>
          <p:nvSpPr>
            <p:cNvPr id="667" name="Google Shape;667;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4"/>
          <p:cNvSpPr txBox="1"/>
          <p:nvPr/>
        </p:nvSpPr>
        <p:spPr>
          <a:xfrm>
            <a:off x="915443" y="14670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0" name="Google Shape;670;p34"/>
          <p:cNvGrpSpPr/>
          <p:nvPr/>
        </p:nvGrpSpPr>
        <p:grpSpPr>
          <a:xfrm rot="10800000">
            <a:off x="665431" y="2134474"/>
            <a:ext cx="1418699" cy="1224946"/>
            <a:chOff x="2254922" y="1412918"/>
            <a:chExt cx="2781762" cy="2401855"/>
          </a:xfrm>
        </p:grpSpPr>
        <p:sp>
          <p:nvSpPr>
            <p:cNvPr id="671" name="Google Shape;671;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34"/>
          <p:cNvSpPr txBox="1"/>
          <p:nvPr/>
        </p:nvSpPr>
        <p:spPr>
          <a:xfrm>
            <a:off x="915443" y="25706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4" name="Google Shape;674;p34"/>
          <p:cNvGrpSpPr/>
          <p:nvPr/>
        </p:nvGrpSpPr>
        <p:grpSpPr>
          <a:xfrm rot="10800000">
            <a:off x="665431" y="3238074"/>
            <a:ext cx="1418699" cy="1224946"/>
            <a:chOff x="2254922" y="1412918"/>
            <a:chExt cx="2781762" cy="2401855"/>
          </a:xfrm>
        </p:grpSpPr>
        <p:sp>
          <p:nvSpPr>
            <p:cNvPr id="675" name="Google Shape;675;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34"/>
          <p:cNvSpPr txBox="1"/>
          <p:nvPr/>
        </p:nvSpPr>
        <p:spPr>
          <a:xfrm>
            <a:off x="915443" y="36742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661" name="Google Shape;661;p34"/>
          <p:cNvSpPr txBox="1"/>
          <p:nvPr/>
        </p:nvSpPr>
        <p:spPr>
          <a:xfrm>
            <a:off x="6053050" y="1435175"/>
            <a:ext cx="1374300" cy="35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678" name="Google Shape;678;p34"/>
          <p:cNvSpPr txBox="1"/>
          <p:nvPr/>
        </p:nvSpPr>
        <p:spPr>
          <a:xfrm>
            <a:off x="6053050" y="1787675"/>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659" name="Google Shape;659;p34"/>
          <p:cNvSpPr txBox="1"/>
          <p:nvPr/>
        </p:nvSpPr>
        <p:spPr>
          <a:xfrm>
            <a:off x="6053050" y="253541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679" name="Google Shape;679;p34"/>
          <p:cNvSpPr txBox="1"/>
          <p:nvPr/>
        </p:nvSpPr>
        <p:spPr>
          <a:xfrm>
            <a:off x="6053050" y="288791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57" name="Google Shape;657;p34"/>
          <p:cNvSpPr txBox="1"/>
          <p:nvPr/>
        </p:nvSpPr>
        <p:spPr>
          <a:xfrm>
            <a:off x="6053050" y="363566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680" name="Google Shape;680;p34"/>
          <p:cNvSpPr txBox="1"/>
          <p:nvPr/>
        </p:nvSpPr>
        <p:spPr>
          <a:xfrm>
            <a:off x="6053050" y="398816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684"/>
        <p:cNvGrpSpPr/>
        <p:nvPr/>
      </p:nvGrpSpPr>
      <p:grpSpPr>
        <a:xfrm>
          <a:off x="0" y="0"/>
          <a:ext cx="0" cy="0"/>
          <a:chOff x="0" y="0"/>
          <a:chExt cx="0" cy="0"/>
        </a:xfrm>
      </p:grpSpPr>
      <p:sp>
        <p:nvSpPr>
          <p:cNvPr id="685" name="Google Shape;685;p35"/>
          <p:cNvSpPr/>
          <p:nvPr/>
        </p:nvSpPr>
        <p:spPr>
          <a:xfrm rot="10800000">
            <a:off x="2873734" y="2427895"/>
            <a:ext cx="1865100" cy="700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rot="10800000">
            <a:off x="2252219" y="2427895"/>
            <a:ext cx="635100" cy="700800"/>
          </a:xfrm>
          <a:prstGeom prst="flowChartDelay">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txBox="1"/>
          <p:nvPr/>
        </p:nvSpPr>
        <p:spPr>
          <a:xfrm>
            <a:off x="539013" y="2663401"/>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688" name="Google Shape;688;p3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89" name="Google Shape;689;p35"/>
          <p:cNvGrpSpPr/>
          <p:nvPr/>
        </p:nvGrpSpPr>
        <p:grpSpPr>
          <a:xfrm rot="5400000">
            <a:off x="5511497" y="1852561"/>
            <a:ext cx="700764" cy="1851535"/>
            <a:chOff x="3678133" y="2401363"/>
            <a:chExt cx="752700" cy="1988760"/>
          </a:xfrm>
        </p:grpSpPr>
        <p:sp>
          <p:nvSpPr>
            <p:cNvPr id="690" name="Google Shape;690;p35"/>
            <p:cNvSpPr/>
            <p:nvPr/>
          </p:nvSpPr>
          <p:spPr>
            <a:xfrm rot="-5400000">
              <a:off x="3713383" y="2366113"/>
              <a:ext cx="682200" cy="752700"/>
            </a:xfrm>
            <a:prstGeom prst="flowChartDelay">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rot="-5400000">
              <a:off x="3395833" y="3355123"/>
              <a:ext cx="1317300" cy="75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35"/>
          <p:cNvSpPr txBox="1"/>
          <p:nvPr/>
        </p:nvSpPr>
        <p:spPr>
          <a:xfrm>
            <a:off x="7241466" y="2663449"/>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1"/>
                </a:solidFill>
                <a:latin typeface="Fira Sans Extra Condensed"/>
                <a:ea typeface="Fira Sans Extra Condensed"/>
                <a:cs typeface="Fira Sans Extra Condensed"/>
                <a:sym typeface="Fira Sans Extra Condensed"/>
              </a:rPr>
              <a:t>50%</a:t>
            </a:r>
            <a:endParaRPr sz="3000" b="1">
              <a:solidFill>
                <a:schemeClr val="accent1"/>
              </a:solidFill>
              <a:latin typeface="Fira Sans Extra Condensed"/>
              <a:ea typeface="Fira Sans Extra Condensed"/>
              <a:cs typeface="Fira Sans Extra Condensed"/>
              <a:sym typeface="Fira Sans Extra Condensed"/>
            </a:endParaRPr>
          </a:p>
        </p:txBody>
      </p:sp>
      <p:grpSp>
        <p:nvGrpSpPr>
          <p:cNvPr id="693" name="Google Shape;693;p35"/>
          <p:cNvGrpSpPr/>
          <p:nvPr/>
        </p:nvGrpSpPr>
        <p:grpSpPr>
          <a:xfrm rot="5400000">
            <a:off x="5212245" y="1271595"/>
            <a:ext cx="700787" cy="1253054"/>
            <a:chOff x="2643134" y="3044200"/>
            <a:chExt cx="752725" cy="1345923"/>
          </a:xfrm>
        </p:grpSpPr>
        <p:sp>
          <p:nvSpPr>
            <p:cNvPr id="694" name="Google Shape;694;p35"/>
            <p:cNvSpPr/>
            <p:nvPr/>
          </p:nvSpPr>
          <p:spPr>
            <a:xfrm rot="-5400000">
              <a:off x="2678409" y="3008950"/>
              <a:ext cx="682200" cy="752700"/>
            </a:xfrm>
            <a:prstGeom prst="flowChartDelay">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rot="-5400000">
              <a:off x="2682284" y="3676573"/>
              <a:ext cx="674400" cy="75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5"/>
          <p:cNvSpPr txBox="1"/>
          <p:nvPr/>
        </p:nvSpPr>
        <p:spPr>
          <a:xfrm>
            <a:off x="7241466" y="1783225"/>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grpSp>
        <p:nvGrpSpPr>
          <p:cNvPr id="697" name="Google Shape;697;p35"/>
          <p:cNvGrpSpPr/>
          <p:nvPr/>
        </p:nvGrpSpPr>
        <p:grpSpPr>
          <a:xfrm rot="-5400000">
            <a:off x="3462655" y="972335"/>
            <a:ext cx="700787" cy="1851570"/>
            <a:chOff x="5748132" y="2401326"/>
            <a:chExt cx="752725" cy="1988797"/>
          </a:xfrm>
        </p:grpSpPr>
        <p:sp>
          <p:nvSpPr>
            <p:cNvPr id="698" name="Google Shape;698;p35"/>
            <p:cNvSpPr/>
            <p:nvPr/>
          </p:nvSpPr>
          <p:spPr>
            <a:xfrm rot="-5400000">
              <a:off x="5783407" y="2366076"/>
              <a:ext cx="682200" cy="752700"/>
            </a:xfrm>
            <a:prstGeom prst="flowChartDelay">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rot="-5400000">
              <a:off x="5465832" y="3355123"/>
              <a:ext cx="1317300" cy="752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35"/>
          <p:cNvSpPr txBox="1"/>
          <p:nvPr/>
        </p:nvSpPr>
        <p:spPr>
          <a:xfrm>
            <a:off x="539013" y="1783225"/>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grpSp>
        <p:nvGrpSpPr>
          <p:cNvPr id="701" name="Google Shape;701;p35"/>
          <p:cNvGrpSpPr/>
          <p:nvPr/>
        </p:nvGrpSpPr>
        <p:grpSpPr>
          <a:xfrm>
            <a:off x="539013" y="3589674"/>
            <a:ext cx="1751400" cy="1047001"/>
            <a:chOff x="539013" y="3589674"/>
            <a:chExt cx="1751400" cy="1047001"/>
          </a:xfrm>
        </p:grpSpPr>
        <p:sp>
          <p:nvSpPr>
            <p:cNvPr id="702" name="Google Shape;702;p35"/>
            <p:cNvSpPr txBox="1"/>
            <p:nvPr/>
          </p:nvSpPr>
          <p:spPr>
            <a:xfrm>
              <a:off x="5390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703" name="Google Shape;703;p35"/>
            <p:cNvSpPr txBox="1"/>
            <p:nvPr/>
          </p:nvSpPr>
          <p:spPr>
            <a:xfrm>
              <a:off x="666813"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grpSp>
      <p:grpSp>
        <p:nvGrpSpPr>
          <p:cNvPr id="704" name="Google Shape;704;p35"/>
          <p:cNvGrpSpPr/>
          <p:nvPr/>
        </p:nvGrpSpPr>
        <p:grpSpPr>
          <a:xfrm>
            <a:off x="2643871" y="3589674"/>
            <a:ext cx="1751400" cy="1047001"/>
            <a:chOff x="2656737" y="3589674"/>
            <a:chExt cx="1751400" cy="1047001"/>
          </a:xfrm>
        </p:grpSpPr>
        <p:sp>
          <p:nvSpPr>
            <p:cNvPr id="705" name="Google Shape;705;p35"/>
            <p:cNvSpPr txBox="1"/>
            <p:nvPr/>
          </p:nvSpPr>
          <p:spPr>
            <a:xfrm>
              <a:off x="265673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706" name="Google Shape;706;p35"/>
            <p:cNvSpPr txBox="1"/>
            <p:nvPr/>
          </p:nvSpPr>
          <p:spPr>
            <a:xfrm>
              <a:off x="2784537"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707" name="Google Shape;707;p35"/>
          <p:cNvGrpSpPr/>
          <p:nvPr/>
        </p:nvGrpSpPr>
        <p:grpSpPr>
          <a:xfrm>
            <a:off x="4748729" y="3589699"/>
            <a:ext cx="1751400" cy="1046976"/>
            <a:chOff x="4774450" y="3589699"/>
            <a:chExt cx="1751400" cy="1046976"/>
          </a:xfrm>
        </p:grpSpPr>
        <p:sp>
          <p:nvSpPr>
            <p:cNvPr id="708" name="Google Shape;708;p35"/>
            <p:cNvSpPr txBox="1"/>
            <p:nvPr/>
          </p:nvSpPr>
          <p:spPr>
            <a:xfrm>
              <a:off x="47744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709" name="Google Shape;709;p35"/>
            <p:cNvSpPr txBox="1"/>
            <p:nvPr/>
          </p:nvSpPr>
          <p:spPr>
            <a:xfrm>
              <a:off x="4902250"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710" name="Google Shape;710;p35"/>
          <p:cNvGrpSpPr/>
          <p:nvPr/>
        </p:nvGrpSpPr>
        <p:grpSpPr>
          <a:xfrm>
            <a:off x="6853587" y="3589699"/>
            <a:ext cx="1751400" cy="1046976"/>
            <a:chOff x="6853587" y="3589699"/>
            <a:chExt cx="1751400" cy="1046976"/>
          </a:xfrm>
        </p:grpSpPr>
        <p:sp>
          <p:nvSpPr>
            <p:cNvPr id="711" name="Google Shape;711;p35"/>
            <p:cNvSpPr txBox="1"/>
            <p:nvPr/>
          </p:nvSpPr>
          <p:spPr>
            <a:xfrm>
              <a:off x="685358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712" name="Google Shape;712;p35"/>
            <p:cNvSpPr txBox="1"/>
            <p:nvPr/>
          </p:nvSpPr>
          <p:spPr>
            <a:xfrm>
              <a:off x="6981387"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1"/>
                  </a:solidFill>
                  <a:latin typeface="Fira Sans Extra Condensed"/>
                  <a:ea typeface="Fira Sans Extra Condensed"/>
                  <a:cs typeface="Fira Sans Extra Condensed"/>
                  <a:sym typeface="Fira Sans Extra Condensed"/>
                </a:rPr>
                <a:t>Saturn</a:t>
              </a:r>
              <a:endParaRPr sz="2000" b="1">
                <a:solidFill>
                  <a:schemeClr val="accent1"/>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716"/>
        <p:cNvGrpSpPr/>
        <p:nvPr/>
      </p:nvGrpSpPr>
      <p:grpSpPr>
        <a:xfrm>
          <a:off x="0" y="0"/>
          <a:ext cx="0" cy="0"/>
          <a:chOff x="0" y="0"/>
          <a:chExt cx="0" cy="0"/>
        </a:xfrm>
      </p:grpSpPr>
      <p:sp>
        <p:nvSpPr>
          <p:cNvPr id="717" name="Google Shape;717;p36"/>
          <p:cNvSpPr/>
          <p:nvPr/>
        </p:nvSpPr>
        <p:spPr>
          <a:xfrm>
            <a:off x="792500" y="1289661"/>
            <a:ext cx="3467100" cy="1552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792500" y="3049286"/>
            <a:ext cx="3467100" cy="155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884400" y="1289661"/>
            <a:ext cx="3467100" cy="1552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4884400" y="3049286"/>
            <a:ext cx="3467100" cy="1552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6800938"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6800938"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2714225"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2714225"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26" name="Google Shape;726;p36"/>
          <p:cNvSpPr/>
          <p:nvPr/>
        </p:nvSpPr>
        <p:spPr>
          <a:xfrm>
            <a:off x="2714163" y="1397184"/>
            <a:ext cx="1299431" cy="1299431"/>
          </a:xfrm>
          <a:prstGeom prst="pie">
            <a:avLst>
              <a:gd name="adj1" fmla="val 679910"/>
              <a:gd name="adj2" fmla="val 1613210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txBox="1"/>
          <p:nvPr/>
        </p:nvSpPr>
        <p:spPr>
          <a:xfrm>
            <a:off x="8795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Venus is the second planet from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28" name="Google Shape;728;p36"/>
          <p:cNvSpPr txBox="1"/>
          <p:nvPr/>
        </p:nvSpPr>
        <p:spPr>
          <a:xfrm>
            <a:off x="8795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65%</a:t>
            </a:r>
            <a:endParaRPr sz="2000" b="1">
              <a:solidFill>
                <a:schemeClr val="lt1"/>
              </a:solidFill>
              <a:latin typeface="Fira Sans Extra Condensed"/>
              <a:ea typeface="Fira Sans Extra Condensed"/>
              <a:cs typeface="Fira Sans Extra Condensed"/>
              <a:sym typeface="Fira Sans Extra Condensed"/>
            </a:endParaRPr>
          </a:p>
        </p:txBody>
      </p:sp>
      <p:sp>
        <p:nvSpPr>
          <p:cNvPr id="729" name="Google Shape;729;p36"/>
          <p:cNvSpPr/>
          <p:nvPr/>
        </p:nvSpPr>
        <p:spPr>
          <a:xfrm>
            <a:off x="2714163" y="3156809"/>
            <a:ext cx="1299431" cy="1299431"/>
          </a:xfrm>
          <a:prstGeom prst="pie">
            <a:avLst>
              <a:gd name="adj1" fmla="val 20770510"/>
              <a:gd name="adj2" fmla="val 1625316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txBox="1"/>
          <p:nvPr/>
        </p:nvSpPr>
        <p:spPr>
          <a:xfrm>
            <a:off x="8795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Mercury is the closest planet to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1" name="Google Shape;731;p36"/>
          <p:cNvSpPr txBox="1"/>
          <p:nvPr/>
        </p:nvSpPr>
        <p:spPr>
          <a:xfrm>
            <a:off x="8795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80%</a:t>
            </a:r>
            <a:endParaRPr sz="2000" b="1">
              <a:solidFill>
                <a:schemeClr val="lt1"/>
              </a:solidFill>
              <a:latin typeface="Fira Sans Extra Condensed"/>
              <a:ea typeface="Fira Sans Extra Condensed"/>
              <a:cs typeface="Fira Sans Extra Condensed"/>
              <a:sym typeface="Fira Sans Extra Condensed"/>
            </a:endParaRPr>
          </a:p>
        </p:txBody>
      </p:sp>
      <p:sp>
        <p:nvSpPr>
          <p:cNvPr id="732" name="Google Shape;732;p36"/>
          <p:cNvSpPr/>
          <p:nvPr/>
        </p:nvSpPr>
        <p:spPr>
          <a:xfrm>
            <a:off x="6800863" y="1397184"/>
            <a:ext cx="1299431" cy="1299431"/>
          </a:xfrm>
          <a:prstGeom prst="pie">
            <a:avLst>
              <a:gd name="adj1" fmla="val 19549504"/>
              <a:gd name="adj2" fmla="val 161666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txBox="1"/>
          <p:nvPr/>
        </p:nvSpPr>
        <p:spPr>
          <a:xfrm>
            <a:off x="49714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Jupiter is the biggest planet of them all</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4" name="Google Shape;734;p36"/>
          <p:cNvSpPr txBox="1"/>
          <p:nvPr/>
        </p:nvSpPr>
        <p:spPr>
          <a:xfrm>
            <a:off x="49714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85%</a:t>
            </a:r>
            <a:endParaRPr sz="2000" b="1">
              <a:solidFill>
                <a:schemeClr val="lt1"/>
              </a:solidFill>
              <a:latin typeface="Fira Sans Extra Condensed"/>
              <a:ea typeface="Fira Sans Extra Condensed"/>
              <a:cs typeface="Fira Sans Extra Condensed"/>
              <a:sym typeface="Fira Sans Extra Condensed"/>
            </a:endParaRPr>
          </a:p>
        </p:txBody>
      </p:sp>
      <p:sp>
        <p:nvSpPr>
          <p:cNvPr id="735" name="Google Shape;735;p36"/>
          <p:cNvSpPr/>
          <p:nvPr/>
        </p:nvSpPr>
        <p:spPr>
          <a:xfrm>
            <a:off x="6800863" y="3156809"/>
            <a:ext cx="1299431" cy="1299431"/>
          </a:xfrm>
          <a:prstGeom prst="pie">
            <a:avLst>
              <a:gd name="adj1" fmla="val 17424073"/>
              <a:gd name="adj2" fmla="val 161642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txBox="1"/>
          <p:nvPr/>
        </p:nvSpPr>
        <p:spPr>
          <a:xfrm>
            <a:off x="49714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It is a ringed planet  and a gas giant </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7" name="Google Shape;737;p36"/>
          <p:cNvSpPr txBox="1"/>
          <p:nvPr/>
        </p:nvSpPr>
        <p:spPr>
          <a:xfrm>
            <a:off x="49714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95%	</a:t>
            </a:r>
            <a:endParaRPr sz="20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37"/>
          <p:cNvSpPr/>
          <p:nvPr/>
        </p:nvSpPr>
        <p:spPr>
          <a:xfrm>
            <a:off x="6234413" y="1442550"/>
            <a:ext cx="2116800" cy="978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44" name="Google Shape;744;p37"/>
          <p:cNvSpPr/>
          <p:nvPr/>
        </p:nvSpPr>
        <p:spPr>
          <a:xfrm>
            <a:off x="3620616" y="3093937"/>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2596655" y="1925882"/>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621860" y="3575556"/>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978027" y="3383852"/>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611665" y="3242628"/>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372855" y="3266899"/>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3593821" y="3580646"/>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4975415" y="2477178"/>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5287902" y="4045917"/>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4886302" y="2990214"/>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4774169" y="3343300"/>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3547512" y="1927972"/>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066118" y="1886172"/>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2766439" y="2287682"/>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4735814" y="3531937"/>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4495824" y="1944573"/>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015607" y="4161067"/>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4231619" y="3159754"/>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3917666" y="1872908"/>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3172420" y="1873531"/>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844947" y="3535190"/>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873242" y="2861782"/>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868237" y="3129466"/>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3429565" y="1871172"/>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5498046" y="3764530"/>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5045334" y="3302715"/>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3519268" y="1865930"/>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5081482" y="2012160"/>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033085" y="1897903"/>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936757" y="3426848"/>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3591209" y="1872335"/>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2051476" y="1877593"/>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792783" y="1840345"/>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1701426" y="1909027"/>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2755080" y="2089877"/>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1614925" y="2891901"/>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1903245" y="1888279"/>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1773940" y="2955578"/>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1931203" y="2107102"/>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1840623" y="1895156"/>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1896252" y="2979730"/>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1716862" y="2983826"/>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5384700" y="3481980"/>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3528300" y="2043375"/>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4897947" y="3435208"/>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5138492" y="2475088"/>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3029127" y="2518674"/>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3271139" y="2657606"/>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416471" y="2665966"/>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2937992" y="2574580"/>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txBox="1"/>
          <p:nvPr/>
        </p:nvSpPr>
        <p:spPr>
          <a:xfrm>
            <a:off x="6392675" y="18944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Despite being red,</a:t>
            </a:r>
            <a:br>
              <a:rPr lang="en-GB" sz="1200">
                <a:solidFill>
                  <a:schemeClr val="lt1"/>
                </a:solidFill>
                <a:latin typeface="Roboto"/>
                <a:ea typeface="Roboto"/>
                <a:cs typeface="Roboto"/>
                <a:sym typeface="Roboto"/>
              </a:rPr>
            </a:br>
            <a:r>
              <a:rPr lang="en-GB" sz="1200">
                <a:solidFill>
                  <a:schemeClr val="lt1"/>
                </a:solidFill>
                <a:latin typeface="Roboto"/>
                <a:ea typeface="Roboto"/>
                <a:cs typeface="Roboto"/>
                <a:sym typeface="Roboto"/>
              </a:rPr>
              <a:t>Mars is a cold place</a:t>
            </a:r>
            <a:endParaRPr sz="1200">
              <a:solidFill>
                <a:schemeClr val="lt1"/>
              </a:solidFill>
              <a:latin typeface="Roboto"/>
              <a:ea typeface="Roboto"/>
              <a:cs typeface="Roboto"/>
              <a:sym typeface="Roboto"/>
            </a:endParaRPr>
          </a:p>
        </p:txBody>
      </p:sp>
      <p:sp>
        <p:nvSpPr>
          <p:cNvPr id="795" name="Google Shape;795;p37"/>
          <p:cNvSpPr txBox="1"/>
          <p:nvPr/>
        </p:nvSpPr>
        <p:spPr>
          <a:xfrm>
            <a:off x="6709475" y="15948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Mars</a:t>
            </a:r>
            <a:endParaRPr sz="1700" b="1">
              <a:solidFill>
                <a:schemeClr val="lt1"/>
              </a:solidFill>
              <a:latin typeface="Fira Sans Extra Condensed"/>
              <a:ea typeface="Fira Sans Extra Condensed"/>
              <a:cs typeface="Fira Sans Extra Condensed"/>
              <a:sym typeface="Fira Sans Extra Condensed"/>
            </a:endParaRPr>
          </a:p>
        </p:txBody>
      </p:sp>
      <p:sp>
        <p:nvSpPr>
          <p:cNvPr id="796" name="Google Shape;796;p37"/>
          <p:cNvSpPr/>
          <p:nvPr/>
        </p:nvSpPr>
        <p:spPr>
          <a:xfrm>
            <a:off x="6234413" y="2480450"/>
            <a:ext cx="2116800" cy="97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6234413" y="3518350"/>
            <a:ext cx="2116800" cy="97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txBox="1"/>
          <p:nvPr/>
        </p:nvSpPr>
        <p:spPr>
          <a:xfrm>
            <a:off x="6392675" y="29323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Jupiter is a gas giant and the biggest planet</a:t>
            </a:r>
            <a:endParaRPr sz="1200">
              <a:solidFill>
                <a:schemeClr val="lt1"/>
              </a:solidFill>
              <a:latin typeface="Roboto"/>
              <a:ea typeface="Roboto"/>
              <a:cs typeface="Roboto"/>
              <a:sym typeface="Roboto"/>
            </a:endParaRPr>
          </a:p>
        </p:txBody>
      </p:sp>
      <p:sp>
        <p:nvSpPr>
          <p:cNvPr id="799" name="Google Shape;799;p37"/>
          <p:cNvSpPr txBox="1"/>
          <p:nvPr/>
        </p:nvSpPr>
        <p:spPr>
          <a:xfrm>
            <a:off x="6709475" y="26327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Jupiter</a:t>
            </a:r>
            <a:endParaRPr sz="1700" b="1">
              <a:solidFill>
                <a:schemeClr val="lt1"/>
              </a:solidFill>
              <a:latin typeface="Fira Sans Extra Condensed"/>
              <a:ea typeface="Fira Sans Extra Condensed"/>
              <a:cs typeface="Fira Sans Extra Condensed"/>
              <a:sym typeface="Fira Sans Extra Condensed"/>
            </a:endParaRPr>
          </a:p>
        </p:txBody>
      </p:sp>
      <p:sp>
        <p:nvSpPr>
          <p:cNvPr id="800" name="Google Shape;800;p37"/>
          <p:cNvSpPr txBox="1"/>
          <p:nvPr/>
        </p:nvSpPr>
        <p:spPr>
          <a:xfrm>
            <a:off x="6392675" y="39702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Neptune is the farthest planet from the Sun</a:t>
            </a:r>
            <a:endParaRPr sz="1200">
              <a:solidFill>
                <a:schemeClr val="lt1"/>
              </a:solidFill>
              <a:latin typeface="Roboto"/>
              <a:ea typeface="Roboto"/>
              <a:cs typeface="Roboto"/>
              <a:sym typeface="Roboto"/>
            </a:endParaRPr>
          </a:p>
        </p:txBody>
      </p:sp>
      <p:sp>
        <p:nvSpPr>
          <p:cNvPr id="801" name="Google Shape;801;p37"/>
          <p:cNvSpPr txBox="1"/>
          <p:nvPr/>
        </p:nvSpPr>
        <p:spPr>
          <a:xfrm>
            <a:off x="6709475" y="36706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Neptune</a:t>
            </a:r>
            <a:endParaRPr sz="1700" b="1">
              <a:solidFill>
                <a:schemeClr val="lt1"/>
              </a:solidFill>
              <a:latin typeface="Fira Sans Extra Condensed"/>
              <a:ea typeface="Fira Sans Extra Condensed"/>
              <a:cs typeface="Fira Sans Extra Condensed"/>
              <a:sym typeface="Fira Sans Extra Condensed"/>
            </a:endParaRPr>
          </a:p>
        </p:txBody>
      </p:sp>
      <p:grpSp>
        <p:nvGrpSpPr>
          <p:cNvPr id="802" name="Google Shape;802;p37"/>
          <p:cNvGrpSpPr/>
          <p:nvPr/>
        </p:nvGrpSpPr>
        <p:grpSpPr>
          <a:xfrm>
            <a:off x="2929351" y="2401032"/>
            <a:ext cx="876987" cy="1057977"/>
            <a:chOff x="7666781" y="1670426"/>
            <a:chExt cx="844800" cy="1019049"/>
          </a:xfrm>
        </p:grpSpPr>
        <p:sp>
          <p:nvSpPr>
            <p:cNvPr id="803" name="Google Shape;803;p37"/>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5" name="Google Shape;805;p37"/>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06" name="Google Shape;806;p37"/>
          <p:cNvGrpSpPr/>
          <p:nvPr/>
        </p:nvGrpSpPr>
        <p:grpSpPr>
          <a:xfrm>
            <a:off x="1485847" y="2591161"/>
            <a:ext cx="876987" cy="1057977"/>
            <a:chOff x="7666781" y="1670426"/>
            <a:chExt cx="844800" cy="1019049"/>
          </a:xfrm>
        </p:grpSpPr>
        <p:sp>
          <p:nvSpPr>
            <p:cNvPr id="807" name="Google Shape;807;p37"/>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9" name="Google Shape;809;p37"/>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10" name="Google Shape;810;p37"/>
          <p:cNvGrpSpPr/>
          <p:nvPr/>
        </p:nvGrpSpPr>
        <p:grpSpPr>
          <a:xfrm>
            <a:off x="3891284" y="1384760"/>
            <a:ext cx="876987" cy="1057977"/>
            <a:chOff x="7666781" y="1670426"/>
            <a:chExt cx="844800" cy="1019049"/>
          </a:xfrm>
        </p:grpSpPr>
        <p:sp>
          <p:nvSpPr>
            <p:cNvPr id="811" name="Google Shape;811;p37"/>
            <p:cNvSpPr/>
            <p:nvPr/>
          </p:nvSpPr>
          <p:spPr>
            <a:xfrm>
              <a:off x="8020288" y="2643575"/>
              <a:ext cx="138000" cy="4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rot="8100000">
              <a:off x="7790499" y="1794144"/>
              <a:ext cx="597364" cy="597364"/>
            </a:xfrm>
            <a:prstGeom prst="teardrop">
              <a:avLst>
                <a:gd name="adj" fmla="val 136602"/>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13" name="Google Shape;813;p37"/>
            <p:cNvSpPr/>
            <p:nvPr/>
          </p:nvSpPr>
          <p:spPr>
            <a:xfrm>
              <a:off x="7824483" y="1828015"/>
              <a:ext cx="529500" cy="529500"/>
            </a:xfrm>
            <a:prstGeom prst="ellipse">
              <a:avLst/>
            </a:prstGeom>
            <a:solidFill>
              <a:schemeClr val="accent4"/>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817"/>
        <p:cNvGrpSpPr/>
        <p:nvPr/>
      </p:nvGrpSpPr>
      <p:grpSpPr>
        <a:xfrm>
          <a:off x="0" y="0"/>
          <a:ext cx="0" cy="0"/>
          <a:chOff x="0" y="0"/>
          <a:chExt cx="0" cy="0"/>
        </a:xfrm>
      </p:grpSpPr>
      <p:sp>
        <p:nvSpPr>
          <p:cNvPr id="818" name="Google Shape;818;p3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19" name="Google Shape;819;p38"/>
          <p:cNvSpPr/>
          <p:nvPr/>
        </p:nvSpPr>
        <p:spPr>
          <a:xfrm rot="10800000">
            <a:off x="5326400" y="1409625"/>
            <a:ext cx="754500" cy="2724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txBox="1"/>
          <p:nvPr/>
        </p:nvSpPr>
        <p:spPr>
          <a:xfrm rot="-5400000">
            <a:off x="5297924"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85%</a:t>
            </a:r>
            <a:endParaRPr sz="2700" b="1">
              <a:solidFill>
                <a:srgbClr val="FFFFFF"/>
              </a:solidFill>
              <a:latin typeface="Fira Sans Extra Condensed"/>
              <a:ea typeface="Fira Sans Extra Condensed"/>
              <a:cs typeface="Fira Sans Extra Condensed"/>
              <a:sym typeface="Fira Sans Extra Condensed"/>
            </a:endParaRPr>
          </a:p>
        </p:txBody>
      </p:sp>
      <p:sp>
        <p:nvSpPr>
          <p:cNvPr id="821" name="Google Shape;821;p38"/>
          <p:cNvSpPr/>
          <p:nvPr/>
        </p:nvSpPr>
        <p:spPr>
          <a:xfrm rot="10800000">
            <a:off x="4571975" y="2009925"/>
            <a:ext cx="754500" cy="2124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txBox="1"/>
          <p:nvPr/>
        </p:nvSpPr>
        <p:spPr>
          <a:xfrm rot="-5400000">
            <a:off x="454227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60%</a:t>
            </a:r>
            <a:endParaRPr sz="2700" b="1">
              <a:solidFill>
                <a:srgbClr val="FFFFFF"/>
              </a:solidFill>
              <a:latin typeface="Fira Sans Extra Condensed"/>
              <a:ea typeface="Fira Sans Extra Condensed"/>
              <a:cs typeface="Fira Sans Extra Condensed"/>
              <a:sym typeface="Fira Sans Extra Condensed"/>
            </a:endParaRPr>
          </a:p>
        </p:txBody>
      </p:sp>
      <p:sp>
        <p:nvSpPr>
          <p:cNvPr id="823" name="Google Shape;823;p38"/>
          <p:cNvSpPr/>
          <p:nvPr/>
        </p:nvSpPr>
        <p:spPr>
          <a:xfrm rot="10800000">
            <a:off x="3817525" y="3008025"/>
            <a:ext cx="754500" cy="11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txBox="1"/>
          <p:nvPr/>
        </p:nvSpPr>
        <p:spPr>
          <a:xfrm rot="-5400000">
            <a:off x="378662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35%</a:t>
            </a:r>
            <a:endParaRPr sz="2700" b="1">
              <a:solidFill>
                <a:srgbClr val="FFFFFF"/>
              </a:solidFill>
              <a:latin typeface="Fira Sans Extra Condensed"/>
              <a:ea typeface="Fira Sans Extra Condensed"/>
              <a:cs typeface="Fira Sans Extra Condensed"/>
              <a:sym typeface="Fira Sans Extra Condensed"/>
            </a:endParaRPr>
          </a:p>
        </p:txBody>
      </p:sp>
      <p:sp>
        <p:nvSpPr>
          <p:cNvPr id="825" name="Google Shape;825;p38"/>
          <p:cNvSpPr/>
          <p:nvPr/>
        </p:nvSpPr>
        <p:spPr>
          <a:xfrm rot="10800000">
            <a:off x="3063100" y="2276625"/>
            <a:ext cx="754500" cy="185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txBox="1"/>
          <p:nvPr/>
        </p:nvSpPr>
        <p:spPr>
          <a:xfrm rot="-5400000">
            <a:off x="3030976"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50%</a:t>
            </a:r>
            <a:endParaRPr sz="2700" b="1">
              <a:solidFill>
                <a:srgbClr val="FFFFFF"/>
              </a:solidFill>
              <a:latin typeface="Fira Sans Extra Condensed"/>
              <a:ea typeface="Fira Sans Extra Condensed"/>
              <a:cs typeface="Fira Sans Extra Condensed"/>
              <a:sym typeface="Fira Sans Extra Condensed"/>
            </a:endParaRPr>
          </a:p>
        </p:txBody>
      </p:sp>
      <p:sp>
        <p:nvSpPr>
          <p:cNvPr id="827" name="Google Shape;827;p38"/>
          <p:cNvSpPr txBox="1"/>
          <p:nvPr/>
        </p:nvSpPr>
        <p:spPr>
          <a:xfrm>
            <a:off x="457212" y="15307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28" name="Google Shape;828;p38"/>
          <p:cNvSpPr txBox="1"/>
          <p:nvPr/>
        </p:nvSpPr>
        <p:spPr>
          <a:xfrm>
            <a:off x="457212" y="18532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29" name="Google Shape;829;p38"/>
          <p:cNvSpPr txBox="1"/>
          <p:nvPr/>
        </p:nvSpPr>
        <p:spPr>
          <a:xfrm>
            <a:off x="6806997" y="319953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830" name="Google Shape;830;p38"/>
          <p:cNvSpPr txBox="1"/>
          <p:nvPr/>
        </p:nvSpPr>
        <p:spPr>
          <a:xfrm>
            <a:off x="6806997" y="352203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1" name="Google Shape;831;p38"/>
          <p:cNvSpPr txBox="1"/>
          <p:nvPr/>
        </p:nvSpPr>
        <p:spPr>
          <a:xfrm>
            <a:off x="6806997" y="15307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832" name="Google Shape;832;p38"/>
          <p:cNvSpPr txBox="1"/>
          <p:nvPr/>
        </p:nvSpPr>
        <p:spPr>
          <a:xfrm>
            <a:off x="6806997" y="18532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3" name="Google Shape;833;p38"/>
          <p:cNvSpPr txBox="1"/>
          <p:nvPr/>
        </p:nvSpPr>
        <p:spPr>
          <a:xfrm>
            <a:off x="457212" y="31995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834" name="Google Shape;834;p38"/>
          <p:cNvSpPr txBox="1"/>
          <p:nvPr/>
        </p:nvSpPr>
        <p:spPr>
          <a:xfrm>
            <a:off x="457212" y="35220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nvGrpSpPr>
          <p:cNvPr id="835" name="Google Shape;835;p38"/>
          <p:cNvGrpSpPr/>
          <p:nvPr/>
        </p:nvGrpSpPr>
        <p:grpSpPr>
          <a:xfrm>
            <a:off x="3261742" y="4300424"/>
            <a:ext cx="353557" cy="353557"/>
            <a:chOff x="-31164450" y="2657050"/>
            <a:chExt cx="291425" cy="291425"/>
          </a:xfrm>
        </p:grpSpPr>
        <p:sp>
          <p:nvSpPr>
            <p:cNvPr id="836" name="Google Shape;836;p38"/>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8"/>
          <p:cNvGrpSpPr/>
          <p:nvPr/>
        </p:nvGrpSpPr>
        <p:grpSpPr>
          <a:xfrm>
            <a:off x="5528693" y="4300418"/>
            <a:ext cx="353557" cy="353557"/>
            <a:chOff x="-30064925" y="2332550"/>
            <a:chExt cx="291425" cy="291425"/>
          </a:xfrm>
        </p:grpSpPr>
        <p:sp>
          <p:nvSpPr>
            <p:cNvPr id="841" name="Google Shape;841;p38"/>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8"/>
          <p:cNvGrpSpPr/>
          <p:nvPr/>
        </p:nvGrpSpPr>
        <p:grpSpPr>
          <a:xfrm>
            <a:off x="3999741" y="4282767"/>
            <a:ext cx="388867" cy="388867"/>
            <a:chOff x="892750" y="4993750"/>
            <a:chExt cx="483125" cy="483125"/>
          </a:xfrm>
        </p:grpSpPr>
        <p:sp>
          <p:nvSpPr>
            <p:cNvPr id="845" name="Google Shape;845;p3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3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3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38"/>
          <p:cNvGrpSpPr/>
          <p:nvPr/>
        </p:nvGrpSpPr>
        <p:grpSpPr>
          <a:xfrm>
            <a:off x="4814008" y="4300407"/>
            <a:ext cx="270453" cy="353587"/>
            <a:chOff x="-35101800" y="2631050"/>
            <a:chExt cx="222925" cy="291450"/>
          </a:xfrm>
        </p:grpSpPr>
        <p:sp>
          <p:nvSpPr>
            <p:cNvPr id="849" name="Google Shape;849;p38"/>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3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58" name="Google Shape;858;p39"/>
          <p:cNvSpPr/>
          <p:nvPr/>
        </p:nvSpPr>
        <p:spPr>
          <a:xfrm rot="10800000" flipH="1">
            <a:off x="557650" y="3281171"/>
            <a:ext cx="8022356" cy="12700"/>
          </a:xfrm>
          <a:custGeom>
            <a:avLst/>
            <a:gdLst/>
            <a:ahLst/>
            <a:cxnLst/>
            <a:rect l="l" t="t" r="r" b="b"/>
            <a:pathLst>
              <a:path w="103301" h="1" fill="none" extrusionOk="0">
                <a:moveTo>
                  <a:pt x="0" y="1"/>
                </a:moveTo>
                <a:lnTo>
                  <a:pt x="103300" y="1"/>
                </a:lnTo>
              </a:path>
            </a:pathLst>
          </a:custGeom>
          <a:noFill/>
          <a:ln w="1905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39"/>
          <p:cNvGrpSpPr/>
          <p:nvPr/>
        </p:nvGrpSpPr>
        <p:grpSpPr>
          <a:xfrm>
            <a:off x="1186768" y="2086011"/>
            <a:ext cx="790069" cy="1291157"/>
            <a:chOff x="1274820" y="2165090"/>
            <a:chExt cx="548659" cy="896699"/>
          </a:xfrm>
        </p:grpSpPr>
        <p:sp>
          <p:nvSpPr>
            <p:cNvPr id="860" name="Google Shape;860;p39"/>
            <p:cNvSpPr/>
            <p:nvPr/>
          </p:nvSpPr>
          <p:spPr>
            <a:xfrm>
              <a:off x="1468218" y="28990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1274820" y="21650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1379065" y="2289736"/>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 name="Google Shape;863;p39"/>
            <p:cNvSpPr/>
            <p:nvPr/>
          </p:nvSpPr>
          <p:spPr>
            <a:xfrm>
              <a:off x="1439547" y="2329606"/>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 name="Google Shape;864;p39"/>
            <p:cNvSpPr/>
            <p:nvPr/>
          </p:nvSpPr>
          <p:spPr>
            <a:xfrm>
              <a:off x="1519269" y="2329606"/>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39"/>
            <p:cNvSpPr/>
            <p:nvPr/>
          </p:nvSpPr>
          <p:spPr>
            <a:xfrm>
              <a:off x="1598991" y="2329606"/>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39"/>
          <p:cNvGrpSpPr/>
          <p:nvPr/>
        </p:nvGrpSpPr>
        <p:grpSpPr>
          <a:xfrm>
            <a:off x="3179840" y="2079785"/>
            <a:ext cx="790069" cy="1291247"/>
            <a:chOff x="3266099" y="2203190"/>
            <a:chExt cx="548659" cy="896699"/>
          </a:xfrm>
        </p:grpSpPr>
        <p:sp>
          <p:nvSpPr>
            <p:cNvPr id="867" name="Google Shape;867;p39"/>
            <p:cNvSpPr/>
            <p:nvPr/>
          </p:nvSpPr>
          <p:spPr>
            <a:xfrm>
              <a:off x="3459497"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3266099"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39"/>
            <p:cNvGrpSpPr/>
            <p:nvPr/>
          </p:nvGrpSpPr>
          <p:grpSpPr>
            <a:xfrm>
              <a:off x="3370344" y="2348440"/>
              <a:ext cx="340168" cy="298978"/>
              <a:chOff x="2081650" y="2050750"/>
              <a:chExt cx="483125" cy="424625"/>
            </a:xfrm>
          </p:grpSpPr>
          <p:sp>
            <p:nvSpPr>
              <p:cNvPr id="870" name="Google Shape;870;p39"/>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39"/>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 name="Google Shape;872;p39"/>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39"/>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39"/>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 name="Google Shape;875;p39"/>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76" name="Google Shape;876;p39"/>
          <p:cNvGrpSpPr/>
          <p:nvPr/>
        </p:nvGrpSpPr>
        <p:grpSpPr>
          <a:xfrm>
            <a:off x="5172954" y="2084557"/>
            <a:ext cx="790069" cy="1291247"/>
            <a:chOff x="5239041" y="2203190"/>
            <a:chExt cx="548659" cy="896699"/>
          </a:xfrm>
        </p:grpSpPr>
        <p:sp>
          <p:nvSpPr>
            <p:cNvPr id="877" name="Google Shape;877;p39"/>
            <p:cNvSpPr/>
            <p:nvPr/>
          </p:nvSpPr>
          <p:spPr>
            <a:xfrm>
              <a:off x="5432439"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5239041"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9"/>
            <p:cNvGrpSpPr/>
            <p:nvPr/>
          </p:nvGrpSpPr>
          <p:grpSpPr>
            <a:xfrm>
              <a:off x="5351577" y="2337808"/>
              <a:ext cx="323587" cy="320242"/>
              <a:chOff x="3282325" y="2035675"/>
              <a:chExt cx="459575" cy="454825"/>
            </a:xfrm>
          </p:grpSpPr>
          <p:sp>
            <p:nvSpPr>
              <p:cNvPr id="880" name="Google Shape;880;p3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3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3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3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84" name="Google Shape;884;p39"/>
          <p:cNvGrpSpPr/>
          <p:nvPr/>
        </p:nvGrpSpPr>
        <p:grpSpPr>
          <a:xfrm>
            <a:off x="7166058" y="2085447"/>
            <a:ext cx="790069" cy="1291247"/>
            <a:chOff x="7258470" y="2203190"/>
            <a:chExt cx="548659" cy="896699"/>
          </a:xfrm>
        </p:grpSpPr>
        <p:sp>
          <p:nvSpPr>
            <p:cNvPr id="885" name="Google Shape;885;p39"/>
            <p:cNvSpPr/>
            <p:nvPr/>
          </p:nvSpPr>
          <p:spPr>
            <a:xfrm>
              <a:off x="7451868"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58470"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67582" y="2339586"/>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8" name="Google Shape;888;p39"/>
          <p:cNvSpPr txBox="1"/>
          <p:nvPr/>
        </p:nvSpPr>
        <p:spPr>
          <a:xfrm>
            <a:off x="70450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889" name="Google Shape;889;p39"/>
          <p:cNvSpPr txBox="1"/>
          <p:nvPr/>
        </p:nvSpPr>
        <p:spPr>
          <a:xfrm>
            <a:off x="2699175"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90" name="Google Shape;890;p39"/>
          <p:cNvSpPr txBox="1"/>
          <p:nvPr/>
        </p:nvSpPr>
        <p:spPr>
          <a:xfrm>
            <a:off x="46936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891" name="Google Shape;891;p39"/>
          <p:cNvSpPr txBox="1"/>
          <p:nvPr/>
        </p:nvSpPr>
        <p:spPr>
          <a:xfrm>
            <a:off x="66881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892" name="Google Shape;892;p39"/>
          <p:cNvSpPr txBox="1"/>
          <p:nvPr/>
        </p:nvSpPr>
        <p:spPr>
          <a:xfrm>
            <a:off x="832300" y="3531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93" name="Google Shape;893;p39"/>
          <p:cNvSpPr txBox="1"/>
          <p:nvPr/>
        </p:nvSpPr>
        <p:spPr>
          <a:xfrm>
            <a:off x="2826975" y="3531650"/>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894" name="Google Shape;894;p39"/>
          <p:cNvSpPr txBox="1"/>
          <p:nvPr/>
        </p:nvSpPr>
        <p:spPr>
          <a:xfrm>
            <a:off x="48214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895" name="Google Shape;895;p39"/>
          <p:cNvSpPr txBox="1"/>
          <p:nvPr/>
        </p:nvSpPr>
        <p:spPr>
          <a:xfrm>
            <a:off x="68159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Saturn</a:t>
            </a:r>
            <a:endParaRPr sz="2000" b="1">
              <a:solidFill>
                <a:schemeClr val="accent3"/>
              </a:solidFill>
              <a:latin typeface="Fira Sans Extra Condensed"/>
              <a:ea typeface="Fira Sans Extra Condensed"/>
              <a:cs typeface="Fira Sans Extra Condensed"/>
              <a:sym typeface="Fira Sans Extra Condensed"/>
            </a:endParaRPr>
          </a:p>
        </p:txBody>
      </p:sp>
      <p:sp>
        <p:nvSpPr>
          <p:cNvPr id="896" name="Google Shape;896;p39"/>
          <p:cNvSpPr txBox="1"/>
          <p:nvPr/>
        </p:nvSpPr>
        <p:spPr>
          <a:xfrm>
            <a:off x="2893125" y="161948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897" name="Google Shape;897;p39"/>
          <p:cNvSpPr txBox="1"/>
          <p:nvPr/>
        </p:nvSpPr>
        <p:spPr>
          <a:xfrm>
            <a:off x="6882466" y="161949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3"/>
                </a:solidFill>
                <a:latin typeface="Fira Sans Extra Condensed"/>
                <a:ea typeface="Fira Sans Extra Condensed"/>
                <a:cs typeface="Fira Sans Extra Condensed"/>
                <a:sym typeface="Fira Sans Extra Condensed"/>
              </a:rPr>
              <a:t>60%</a:t>
            </a:r>
            <a:endParaRPr sz="3000" b="1">
              <a:solidFill>
                <a:schemeClr val="accent3"/>
              </a:solidFill>
              <a:latin typeface="Fira Sans Extra Condensed"/>
              <a:ea typeface="Fira Sans Extra Condensed"/>
              <a:cs typeface="Fira Sans Extra Condensed"/>
              <a:sym typeface="Fira Sans Extra Condensed"/>
            </a:endParaRPr>
          </a:p>
        </p:txBody>
      </p:sp>
      <p:sp>
        <p:nvSpPr>
          <p:cNvPr id="898" name="Google Shape;898;p39"/>
          <p:cNvSpPr txBox="1"/>
          <p:nvPr/>
        </p:nvSpPr>
        <p:spPr>
          <a:xfrm>
            <a:off x="4887791"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sp>
        <p:nvSpPr>
          <p:cNvPr id="899" name="Google Shape;899;p39"/>
          <p:cNvSpPr txBox="1"/>
          <p:nvPr/>
        </p:nvSpPr>
        <p:spPr>
          <a:xfrm>
            <a:off x="898438"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492705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4717338"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spTree>
    <p:extLst>
      <p:ext uri="{BB962C8B-B14F-4D97-AF65-F5344CB8AC3E}">
        <p14:creationId xmlns:p14="http://schemas.microsoft.com/office/powerpoint/2010/main" val="3513863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903"/>
        <p:cNvGrpSpPr/>
        <p:nvPr/>
      </p:nvGrpSpPr>
      <p:grpSpPr>
        <a:xfrm>
          <a:off x="0" y="0"/>
          <a:ext cx="0" cy="0"/>
          <a:chOff x="0" y="0"/>
          <a:chExt cx="0" cy="0"/>
        </a:xfrm>
      </p:grpSpPr>
      <p:sp>
        <p:nvSpPr>
          <p:cNvPr id="904" name="Google Shape;904;p4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905" name="Google Shape;905;p40"/>
          <p:cNvSpPr/>
          <p:nvPr/>
        </p:nvSpPr>
        <p:spPr>
          <a:xfrm>
            <a:off x="4655926"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4984057"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312189"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5640320"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968451"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6296583"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6624714"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6952845"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7280976"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7609108"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txBox="1"/>
          <p:nvPr/>
        </p:nvSpPr>
        <p:spPr>
          <a:xfrm>
            <a:off x="8022888" y="1504563"/>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2"/>
                </a:solidFill>
                <a:latin typeface="Fira Sans Extra Condensed Medium"/>
                <a:ea typeface="Fira Sans Extra Condensed Medium"/>
                <a:cs typeface="Fira Sans Extra Condensed Medium"/>
                <a:sym typeface="Fira Sans Extra Condensed Medium"/>
              </a:rPr>
              <a:t>6</a:t>
            </a:r>
            <a:r>
              <a:rPr lang="en-GB" sz="1800">
                <a:solidFill>
                  <a:schemeClr val="accent2"/>
                </a:solidFill>
                <a:latin typeface="Fira Sans Extra Condensed"/>
                <a:ea typeface="Fira Sans Extra Condensed"/>
                <a:cs typeface="Fira Sans Extra Condensed"/>
                <a:sym typeface="Fira Sans Extra Condensed"/>
              </a:rPr>
              <a:t>/10</a:t>
            </a:r>
            <a:endParaRPr sz="1800">
              <a:solidFill>
                <a:schemeClr val="accent2"/>
              </a:solidFill>
              <a:latin typeface="Fira Sans Extra Condensed"/>
              <a:ea typeface="Fira Sans Extra Condensed"/>
              <a:cs typeface="Fira Sans Extra Condensed"/>
              <a:sym typeface="Fira Sans Extra Condensed"/>
            </a:endParaRPr>
          </a:p>
        </p:txBody>
      </p:sp>
      <p:sp>
        <p:nvSpPr>
          <p:cNvPr id="916" name="Google Shape;916;p40"/>
          <p:cNvSpPr/>
          <p:nvPr/>
        </p:nvSpPr>
        <p:spPr>
          <a:xfrm>
            <a:off x="4655926"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984057"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5312189"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5640320"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5968451"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6296583"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6624714"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6952845"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7280976"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7609108"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txBox="1"/>
          <p:nvPr/>
        </p:nvSpPr>
        <p:spPr>
          <a:xfrm>
            <a:off x="8022888" y="2330409"/>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3"/>
                </a:solidFill>
                <a:latin typeface="Fira Sans Extra Condensed Medium"/>
                <a:ea typeface="Fira Sans Extra Condensed Medium"/>
                <a:cs typeface="Fira Sans Extra Condensed Medium"/>
                <a:sym typeface="Fira Sans Extra Condensed Medium"/>
              </a:rPr>
              <a:t>7</a:t>
            </a:r>
            <a:r>
              <a:rPr lang="en-GB" sz="1800">
                <a:solidFill>
                  <a:schemeClr val="accent3"/>
                </a:solidFill>
                <a:latin typeface="Fira Sans Extra Condensed"/>
                <a:ea typeface="Fira Sans Extra Condensed"/>
                <a:cs typeface="Fira Sans Extra Condensed"/>
                <a:sym typeface="Fira Sans Extra Condensed"/>
              </a:rPr>
              <a:t>/10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927" name="Google Shape;927;p40"/>
          <p:cNvSpPr/>
          <p:nvPr/>
        </p:nvSpPr>
        <p:spPr>
          <a:xfrm>
            <a:off x="4655926"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984057"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5312189"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5640320"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5968451"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6296583"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6624714"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6952845"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7280976"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7609108"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txBox="1"/>
          <p:nvPr/>
        </p:nvSpPr>
        <p:spPr>
          <a:xfrm>
            <a:off x="8022888" y="3156256"/>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4"/>
                </a:solidFill>
                <a:latin typeface="Fira Sans Extra Condensed Medium"/>
                <a:ea typeface="Fira Sans Extra Condensed Medium"/>
                <a:cs typeface="Fira Sans Extra Condensed Medium"/>
                <a:sym typeface="Fira Sans Extra Condensed Medium"/>
              </a:rPr>
              <a:t>8</a:t>
            </a:r>
            <a:r>
              <a:rPr lang="en-GB" sz="1800">
                <a:solidFill>
                  <a:schemeClr val="accent4"/>
                </a:solidFill>
                <a:latin typeface="Fira Sans Extra Condensed"/>
                <a:ea typeface="Fira Sans Extra Condensed"/>
                <a:cs typeface="Fira Sans Extra Condensed"/>
                <a:sym typeface="Fira Sans Extra Condensed"/>
              </a:rPr>
              <a:t>/10</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938" name="Google Shape;938;p40"/>
          <p:cNvSpPr/>
          <p:nvPr/>
        </p:nvSpPr>
        <p:spPr>
          <a:xfrm>
            <a:off x="465592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4984057"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5312189"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5640320"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5968451"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6296583"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6624714"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6952845"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28097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7609108" y="3928402"/>
            <a:ext cx="173700" cy="537000"/>
          </a:xfrm>
          <a:prstGeom prst="roundRect">
            <a:avLst>
              <a:gd name="adj" fmla="val 50000"/>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txBox="1"/>
          <p:nvPr/>
        </p:nvSpPr>
        <p:spPr>
          <a:xfrm>
            <a:off x="8022888" y="3982102"/>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5"/>
                </a:solidFill>
                <a:latin typeface="Fira Sans Extra Condensed Medium"/>
                <a:ea typeface="Fira Sans Extra Condensed Medium"/>
                <a:cs typeface="Fira Sans Extra Condensed Medium"/>
                <a:sym typeface="Fira Sans Extra Condensed Medium"/>
              </a:rPr>
              <a:t>9</a:t>
            </a:r>
            <a:r>
              <a:rPr lang="en-GB" sz="1800">
                <a:solidFill>
                  <a:schemeClr val="accent5"/>
                </a:solidFill>
                <a:latin typeface="Fira Sans Extra Condensed"/>
                <a:ea typeface="Fira Sans Extra Condensed"/>
                <a:cs typeface="Fira Sans Extra Condensed"/>
                <a:sym typeface="Fira Sans Extra Condensed"/>
              </a:rPr>
              <a:t>/10</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949" name="Google Shape;949;p40"/>
          <p:cNvSpPr txBox="1"/>
          <p:nvPr/>
        </p:nvSpPr>
        <p:spPr>
          <a:xfrm>
            <a:off x="3146063" y="14508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950" name="Google Shape;950;p40"/>
          <p:cNvSpPr txBox="1"/>
          <p:nvPr/>
        </p:nvSpPr>
        <p:spPr>
          <a:xfrm>
            <a:off x="457200" y="136132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951" name="Google Shape;951;p40"/>
          <p:cNvSpPr txBox="1"/>
          <p:nvPr/>
        </p:nvSpPr>
        <p:spPr>
          <a:xfrm>
            <a:off x="3146100" y="22991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52" name="Google Shape;952;p40"/>
          <p:cNvSpPr txBox="1"/>
          <p:nvPr/>
        </p:nvSpPr>
        <p:spPr>
          <a:xfrm>
            <a:off x="457300" y="218750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953" name="Google Shape;953;p40"/>
          <p:cNvSpPr txBox="1"/>
          <p:nvPr/>
        </p:nvSpPr>
        <p:spPr>
          <a:xfrm>
            <a:off x="3146100" y="3123838"/>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954" name="Google Shape;954;p40"/>
          <p:cNvSpPr txBox="1"/>
          <p:nvPr/>
        </p:nvSpPr>
        <p:spPr>
          <a:xfrm>
            <a:off x="457300" y="301317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955" name="Google Shape;955;p40"/>
          <p:cNvSpPr txBox="1"/>
          <p:nvPr/>
        </p:nvSpPr>
        <p:spPr>
          <a:xfrm>
            <a:off x="3146063" y="3948500"/>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956" name="Google Shape;956;p40"/>
          <p:cNvSpPr txBox="1"/>
          <p:nvPr/>
        </p:nvSpPr>
        <p:spPr>
          <a:xfrm>
            <a:off x="457300" y="383885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960"/>
        <p:cNvGrpSpPr/>
        <p:nvPr/>
      </p:nvGrpSpPr>
      <p:grpSpPr>
        <a:xfrm>
          <a:off x="0" y="0"/>
          <a:ext cx="0" cy="0"/>
          <a:chOff x="0" y="0"/>
          <a:chExt cx="0" cy="0"/>
        </a:xfrm>
      </p:grpSpPr>
      <p:sp>
        <p:nvSpPr>
          <p:cNvPr id="961" name="Google Shape;961;p4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62" name="Google Shape;962;p41"/>
          <p:cNvGrpSpPr/>
          <p:nvPr/>
        </p:nvGrpSpPr>
        <p:grpSpPr>
          <a:xfrm>
            <a:off x="1272275" y="2570997"/>
            <a:ext cx="1464469" cy="583839"/>
            <a:chOff x="1638072" y="3501541"/>
            <a:chExt cx="1464469" cy="583839"/>
          </a:xfrm>
        </p:grpSpPr>
        <p:sp>
          <p:nvSpPr>
            <p:cNvPr id="963" name="Google Shape;963;p41"/>
            <p:cNvSpPr/>
            <p:nvPr/>
          </p:nvSpPr>
          <p:spPr>
            <a:xfrm>
              <a:off x="1638072" y="3629939"/>
              <a:ext cx="1464469" cy="455440"/>
            </a:xfrm>
            <a:custGeom>
              <a:avLst/>
              <a:gdLst/>
              <a:ahLst/>
              <a:cxnLst/>
              <a:rect l="l" t="t" r="r" b="b"/>
              <a:pathLst>
                <a:path w="24351" h="7573" extrusionOk="0">
                  <a:moveTo>
                    <a:pt x="0" y="1"/>
                  </a:moveTo>
                  <a:lnTo>
                    <a:pt x="0" y="5471"/>
                  </a:lnTo>
                  <a:cubicBezTo>
                    <a:pt x="0" y="6639"/>
                    <a:pt x="5471" y="7573"/>
                    <a:pt x="12175" y="7573"/>
                  </a:cubicBezTo>
                  <a:cubicBezTo>
                    <a:pt x="18914" y="7573"/>
                    <a:pt x="24351" y="6639"/>
                    <a:pt x="24351" y="5471"/>
                  </a:cubicBezTo>
                  <a:lnTo>
                    <a:pt x="24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1638072" y="3501541"/>
              <a:ext cx="1464469" cy="254873"/>
            </a:xfrm>
            <a:custGeom>
              <a:avLst/>
              <a:gdLst/>
              <a:ahLst/>
              <a:cxnLst/>
              <a:rect l="l" t="t" r="r" b="b"/>
              <a:pathLst>
                <a:path w="24351" h="4238" extrusionOk="0">
                  <a:moveTo>
                    <a:pt x="12175" y="1"/>
                  </a:moveTo>
                  <a:cubicBezTo>
                    <a:pt x="5471" y="1"/>
                    <a:pt x="0" y="968"/>
                    <a:pt x="0" y="2136"/>
                  </a:cubicBezTo>
                  <a:cubicBezTo>
                    <a:pt x="0" y="3303"/>
                    <a:pt x="5471" y="4237"/>
                    <a:pt x="12175" y="4237"/>
                  </a:cubicBezTo>
                  <a:cubicBezTo>
                    <a:pt x="18914" y="4237"/>
                    <a:pt x="24351" y="3303"/>
                    <a:pt x="24351" y="2136"/>
                  </a:cubicBezTo>
                  <a:cubicBezTo>
                    <a:pt x="24351" y="968"/>
                    <a:pt x="18914" y="1"/>
                    <a:pt x="12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1"/>
          <p:cNvSpPr/>
          <p:nvPr/>
        </p:nvSpPr>
        <p:spPr>
          <a:xfrm>
            <a:off x="1531801" y="194158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1"/>
          <p:cNvGrpSpPr/>
          <p:nvPr/>
        </p:nvGrpSpPr>
        <p:grpSpPr>
          <a:xfrm>
            <a:off x="3839729" y="2372430"/>
            <a:ext cx="1464529" cy="782421"/>
            <a:chOff x="2725343" y="2763325"/>
            <a:chExt cx="1464529" cy="782421"/>
          </a:xfrm>
        </p:grpSpPr>
        <p:sp>
          <p:nvSpPr>
            <p:cNvPr id="967" name="Google Shape;967;p41"/>
            <p:cNvSpPr/>
            <p:nvPr/>
          </p:nvSpPr>
          <p:spPr>
            <a:xfrm>
              <a:off x="2727387" y="2889738"/>
              <a:ext cx="1462485" cy="656007"/>
            </a:xfrm>
            <a:custGeom>
              <a:avLst/>
              <a:gdLst/>
              <a:ahLst/>
              <a:cxnLst/>
              <a:rect l="l" t="t" r="r" b="b"/>
              <a:pathLst>
                <a:path w="24318" h="10908" extrusionOk="0">
                  <a:moveTo>
                    <a:pt x="0" y="0"/>
                  </a:moveTo>
                  <a:lnTo>
                    <a:pt x="0" y="8806"/>
                  </a:lnTo>
                  <a:cubicBezTo>
                    <a:pt x="0" y="9974"/>
                    <a:pt x="5437" y="10908"/>
                    <a:pt x="12142" y="10908"/>
                  </a:cubicBezTo>
                  <a:cubicBezTo>
                    <a:pt x="18880" y="10908"/>
                    <a:pt x="24317" y="9974"/>
                    <a:pt x="24317" y="8806"/>
                  </a:cubicBezTo>
                  <a:lnTo>
                    <a:pt x="243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2725343" y="2763325"/>
              <a:ext cx="1464529" cy="252829"/>
            </a:xfrm>
            <a:custGeom>
              <a:avLst/>
              <a:gdLst/>
              <a:ahLst/>
              <a:cxnLst/>
              <a:rect l="l" t="t" r="r" b="b"/>
              <a:pathLst>
                <a:path w="24352" h="4204" extrusionOk="0">
                  <a:moveTo>
                    <a:pt x="12176" y="1"/>
                  </a:moveTo>
                  <a:cubicBezTo>
                    <a:pt x="5471" y="1"/>
                    <a:pt x="1" y="935"/>
                    <a:pt x="1" y="2102"/>
                  </a:cubicBezTo>
                  <a:cubicBezTo>
                    <a:pt x="1" y="3270"/>
                    <a:pt x="5471" y="4204"/>
                    <a:pt x="12176" y="4204"/>
                  </a:cubicBezTo>
                  <a:cubicBezTo>
                    <a:pt x="18914" y="4204"/>
                    <a:pt x="24351" y="3270"/>
                    <a:pt x="24351" y="2102"/>
                  </a:cubicBezTo>
                  <a:cubicBezTo>
                    <a:pt x="24351" y="935"/>
                    <a:pt x="18914" y="1"/>
                    <a:pt x="12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41"/>
          <p:cNvGrpSpPr/>
          <p:nvPr/>
        </p:nvGrpSpPr>
        <p:grpSpPr>
          <a:xfrm>
            <a:off x="6407266" y="2270055"/>
            <a:ext cx="1464469" cy="884779"/>
            <a:chOff x="4189881" y="2072324"/>
            <a:chExt cx="1464469" cy="884779"/>
          </a:xfrm>
        </p:grpSpPr>
        <p:sp>
          <p:nvSpPr>
            <p:cNvPr id="970" name="Google Shape;970;p41"/>
            <p:cNvSpPr/>
            <p:nvPr/>
          </p:nvSpPr>
          <p:spPr>
            <a:xfrm>
              <a:off x="4191866" y="2200722"/>
              <a:ext cx="1462485" cy="756381"/>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4189881" y="2072324"/>
              <a:ext cx="1464469" cy="254813"/>
            </a:xfrm>
            <a:custGeom>
              <a:avLst/>
              <a:gdLst/>
              <a:ahLst/>
              <a:cxnLst/>
              <a:rect l="l" t="t" r="r" b="b"/>
              <a:pathLst>
                <a:path w="24351" h="4237" extrusionOk="0">
                  <a:moveTo>
                    <a:pt x="12176" y="1"/>
                  </a:moveTo>
                  <a:cubicBezTo>
                    <a:pt x="5471" y="1"/>
                    <a:pt x="0" y="968"/>
                    <a:pt x="0" y="2135"/>
                  </a:cubicBezTo>
                  <a:cubicBezTo>
                    <a:pt x="0" y="3303"/>
                    <a:pt x="5471" y="4237"/>
                    <a:pt x="12176" y="4237"/>
                  </a:cubicBezTo>
                  <a:cubicBezTo>
                    <a:pt x="18914" y="4237"/>
                    <a:pt x="24351" y="3303"/>
                    <a:pt x="24351" y="2135"/>
                  </a:cubicBezTo>
                  <a:cubicBezTo>
                    <a:pt x="24351" y="968"/>
                    <a:pt x="18914" y="1"/>
                    <a:pt x="12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41"/>
          <p:cNvSpPr txBox="1"/>
          <p:nvPr/>
        </p:nvSpPr>
        <p:spPr>
          <a:xfrm>
            <a:off x="1128800" y="37020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973" name="Google Shape;973;p41"/>
          <p:cNvSpPr txBox="1"/>
          <p:nvPr/>
        </p:nvSpPr>
        <p:spPr>
          <a:xfrm>
            <a:off x="3696275" y="370292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974" name="Google Shape;974;p41"/>
          <p:cNvSpPr txBox="1"/>
          <p:nvPr/>
        </p:nvSpPr>
        <p:spPr>
          <a:xfrm>
            <a:off x="6263750" y="370290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975" name="Google Shape;975;p41"/>
          <p:cNvSpPr txBox="1"/>
          <p:nvPr/>
        </p:nvSpPr>
        <p:spPr>
          <a:xfrm>
            <a:off x="1256605" y="33063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76" name="Google Shape;976;p41"/>
          <p:cNvSpPr txBox="1"/>
          <p:nvPr/>
        </p:nvSpPr>
        <p:spPr>
          <a:xfrm>
            <a:off x="3824077" y="33072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977" name="Google Shape;977;p41"/>
          <p:cNvSpPr txBox="1"/>
          <p:nvPr/>
        </p:nvSpPr>
        <p:spPr>
          <a:xfrm>
            <a:off x="6404854" y="33072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978" name="Google Shape;978;p41"/>
          <p:cNvSpPr txBox="1"/>
          <p:nvPr/>
        </p:nvSpPr>
        <p:spPr>
          <a:xfrm>
            <a:off x="1564100" y="199315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50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79" name="Google Shape;979;p41"/>
          <p:cNvSpPr/>
          <p:nvPr/>
        </p:nvSpPr>
        <p:spPr>
          <a:xfrm>
            <a:off x="4099326" y="174213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txBox="1"/>
          <p:nvPr/>
        </p:nvSpPr>
        <p:spPr>
          <a:xfrm>
            <a:off x="4131625" y="17937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81" name="Google Shape;981;p41"/>
          <p:cNvSpPr/>
          <p:nvPr/>
        </p:nvSpPr>
        <p:spPr>
          <a:xfrm>
            <a:off x="6666851" y="1639761"/>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txBox="1"/>
          <p:nvPr/>
        </p:nvSpPr>
        <p:spPr>
          <a:xfrm>
            <a:off x="6699150" y="169132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100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88" name="Google Shape;988;p42"/>
          <p:cNvGrpSpPr/>
          <p:nvPr/>
        </p:nvGrpSpPr>
        <p:grpSpPr>
          <a:xfrm>
            <a:off x="851762" y="1416052"/>
            <a:ext cx="1244100" cy="1244100"/>
            <a:chOff x="851762" y="1342427"/>
            <a:chExt cx="1244100" cy="1244100"/>
          </a:xfrm>
        </p:grpSpPr>
        <p:sp>
          <p:nvSpPr>
            <p:cNvPr id="989" name="Google Shape;989;p42"/>
            <p:cNvSpPr/>
            <p:nvPr/>
          </p:nvSpPr>
          <p:spPr>
            <a:xfrm>
              <a:off x="851762" y="1342427"/>
              <a:ext cx="1244100" cy="1244100"/>
            </a:xfrm>
            <a:prstGeom prst="donut">
              <a:avLst>
                <a:gd name="adj" fmla="val 1502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895152" y="1385620"/>
              <a:ext cx="1157100" cy="1157700"/>
            </a:xfrm>
            <a:prstGeom prst="blockArc">
              <a:avLst>
                <a:gd name="adj1" fmla="val 16213585"/>
                <a:gd name="adj2" fmla="val 11785190"/>
                <a:gd name="adj3" fmla="val 8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2"/>
          <p:cNvGrpSpPr/>
          <p:nvPr/>
        </p:nvGrpSpPr>
        <p:grpSpPr>
          <a:xfrm>
            <a:off x="4935067" y="3223204"/>
            <a:ext cx="1244100" cy="1244100"/>
            <a:chOff x="4935067" y="3073379"/>
            <a:chExt cx="1244100" cy="1244100"/>
          </a:xfrm>
        </p:grpSpPr>
        <p:sp>
          <p:nvSpPr>
            <p:cNvPr id="992" name="Google Shape;992;p42"/>
            <p:cNvSpPr/>
            <p:nvPr/>
          </p:nvSpPr>
          <p:spPr>
            <a:xfrm>
              <a:off x="4935067" y="3073379"/>
              <a:ext cx="1244100" cy="1244100"/>
            </a:xfrm>
            <a:prstGeom prst="donut">
              <a:avLst>
                <a:gd name="adj" fmla="val 15028"/>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4978457" y="3116572"/>
              <a:ext cx="1157100" cy="1157700"/>
            </a:xfrm>
            <a:prstGeom prst="blockArc">
              <a:avLst>
                <a:gd name="adj1" fmla="val 16228534"/>
                <a:gd name="adj2" fmla="val 13886000"/>
                <a:gd name="adj3" fmla="val 866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2"/>
          <p:cNvGrpSpPr/>
          <p:nvPr/>
        </p:nvGrpSpPr>
        <p:grpSpPr>
          <a:xfrm rot="10800000">
            <a:off x="4935067" y="1416052"/>
            <a:ext cx="1244100" cy="1244100"/>
            <a:chOff x="4935067" y="1342427"/>
            <a:chExt cx="1244100" cy="1244100"/>
          </a:xfrm>
        </p:grpSpPr>
        <p:sp>
          <p:nvSpPr>
            <p:cNvPr id="995" name="Google Shape;995;p42"/>
            <p:cNvSpPr/>
            <p:nvPr/>
          </p:nvSpPr>
          <p:spPr>
            <a:xfrm>
              <a:off x="4935067" y="1342427"/>
              <a:ext cx="1244100" cy="1244100"/>
            </a:xfrm>
            <a:prstGeom prst="donut">
              <a:avLst>
                <a:gd name="adj" fmla="val 15028"/>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4978457" y="1385620"/>
              <a:ext cx="1157100" cy="1157700"/>
            </a:xfrm>
            <a:prstGeom prst="blockArc">
              <a:avLst>
                <a:gd name="adj1" fmla="val 5490482"/>
                <a:gd name="adj2" fmla="val 20733218"/>
                <a:gd name="adj3" fmla="val 896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2"/>
          <p:cNvGrpSpPr/>
          <p:nvPr/>
        </p:nvGrpSpPr>
        <p:grpSpPr>
          <a:xfrm>
            <a:off x="851762" y="3223204"/>
            <a:ext cx="1244100" cy="1244100"/>
            <a:chOff x="851762" y="3073379"/>
            <a:chExt cx="1244100" cy="1244100"/>
          </a:xfrm>
        </p:grpSpPr>
        <p:sp>
          <p:nvSpPr>
            <p:cNvPr id="998" name="Google Shape;998;p42"/>
            <p:cNvSpPr/>
            <p:nvPr/>
          </p:nvSpPr>
          <p:spPr>
            <a:xfrm>
              <a:off x="851762" y="3073379"/>
              <a:ext cx="1244100" cy="1244100"/>
            </a:xfrm>
            <a:prstGeom prst="donut">
              <a:avLst>
                <a:gd name="adj" fmla="val 1502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895152" y="3116572"/>
              <a:ext cx="1157100" cy="1157700"/>
            </a:xfrm>
            <a:prstGeom prst="blockArc">
              <a:avLst>
                <a:gd name="adj1" fmla="val 16215720"/>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42"/>
          <p:cNvSpPr txBox="1"/>
          <p:nvPr/>
        </p:nvSpPr>
        <p:spPr>
          <a:xfrm>
            <a:off x="23244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1001" name="Google Shape;1001;p42"/>
          <p:cNvSpPr/>
          <p:nvPr/>
        </p:nvSpPr>
        <p:spPr>
          <a:xfrm>
            <a:off x="2324400" y="3350310"/>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Mercury</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2" name="Google Shape;1002;p42"/>
          <p:cNvSpPr txBox="1"/>
          <p:nvPr/>
        </p:nvSpPr>
        <p:spPr>
          <a:xfrm>
            <a:off x="23244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1003" name="Google Shape;1003;p42"/>
          <p:cNvSpPr/>
          <p:nvPr/>
        </p:nvSpPr>
        <p:spPr>
          <a:xfrm>
            <a:off x="2324400" y="1543158"/>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Venus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4" name="Google Shape;1004;p42"/>
          <p:cNvSpPr txBox="1"/>
          <p:nvPr/>
        </p:nvSpPr>
        <p:spPr>
          <a:xfrm>
            <a:off x="64077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1005" name="Google Shape;1005;p42"/>
          <p:cNvSpPr/>
          <p:nvPr/>
        </p:nvSpPr>
        <p:spPr>
          <a:xfrm>
            <a:off x="6407700" y="3350310"/>
            <a:ext cx="1884600" cy="273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solidFill>
                  <a:srgbClr val="FFFFFF"/>
                </a:solidFill>
                <a:latin typeface="Fira Sans Extra Condensed Medium"/>
                <a:ea typeface="Fira Sans Extra Condensed Medium"/>
                <a:cs typeface="Fira Sans Extra Condensed Medium"/>
                <a:sym typeface="Fira Sans Extra Condensed Medium"/>
              </a:rPr>
              <a:t>Jupiter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06" name="Google Shape;1006;p42"/>
          <p:cNvSpPr txBox="1"/>
          <p:nvPr/>
        </p:nvSpPr>
        <p:spPr>
          <a:xfrm>
            <a:off x="64077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1007" name="Google Shape;1007;p42"/>
          <p:cNvSpPr/>
          <p:nvPr/>
        </p:nvSpPr>
        <p:spPr>
          <a:xfrm>
            <a:off x="6407700" y="1543158"/>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Mars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8" name="Google Shape;1008;p42"/>
          <p:cNvSpPr txBox="1"/>
          <p:nvPr/>
        </p:nvSpPr>
        <p:spPr>
          <a:xfrm>
            <a:off x="1033400"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Poppins"/>
              <a:ea typeface="Poppins"/>
              <a:cs typeface="Poppins"/>
              <a:sym typeface="Poppins"/>
            </a:endParaRPr>
          </a:p>
        </p:txBody>
      </p:sp>
      <p:sp>
        <p:nvSpPr>
          <p:cNvPr id="1009" name="Google Shape;1009;p42"/>
          <p:cNvSpPr txBox="1"/>
          <p:nvPr/>
        </p:nvSpPr>
        <p:spPr>
          <a:xfrm>
            <a:off x="5116725"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Poppins"/>
              <a:ea typeface="Poppins"/>
              <a:cs typeface="Poppins"/>
              <a:sym typeface="Poppins"/>
            </a:endParaRPr>
          </a:p>
        </p:txBody>
      </p:sp>
      <p:sp>
        <p:nvSpPr>
          <p:cNvPr id="1010" name="Google Shape;1010;p42"/>
          <p:cNvSpPr txBox="1"/>
          <p:nvPr/>
        </p:nvSpPr>
        <p:spPr>
          <a:xfrm>
            <a:off x="1033400"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25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Poppins"/>
              <a:ea typeface="Poppins"/>
              <a:cs typeface="Poppins"/>
              <a:sym typeface="Poppins"/>
            </a:endParaRPr>
          </a:p>
        </p:txBody>
      </p:sp>
      <p:sp>
        <p:nvSpPr>
          <p:cNvPr id="1011" name="Google Shape;1011;p42"/>
          <p:cNvSpPr txBox="1"/>
          <p:nvPr/>
        </p:nvSpPr>
        <p:spPr>
          <a:xfrm>
            <a:off x="5116724"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p4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1017" name="Google Shape;1017;p43"/>
          <p:cNvGrpSpPr/>
          <p:nvPr/>
        </p:nvGrpSpPr>
        <p:grpSpPr>
          <a:xfrm>
            <a:off x="710275" y="1435775"/>
            <a:ext cx="4568828" cy="3179704"/>
            <a:chOff x="710275" y="1435775"/>
            <a:chExt cx="4568828" cy="3179704"/>
          </a:xfrm>
        </p:grpSpPr>
        <p:grpSp>
          <p:nvGrpSpPr>
            <p:cNvPr id="1018" name="Google Shape;1018;p43"/>
            <p:cNvGrpSpPr/>
            <p:nvPr/>
          </p:nvGrpSpPr>
          <p:grpSpPr>
            <a:xfrm>
              <a:off x="1253569" y="1529427"/>
              <a:ext cx="4025534" cy="3086052"/>
              <a:chOff x="1761914" y="1300550"/>
              <a:chExt cx="4751575" cy="3086052"/>
            </a:xfrm>
          </p:grpSpPr>
          <p:cxnSp>
            <p:nvCxnSpPr>
              <p:cNvPr id="1019" name="Google Shape;1019;p43"/>
              <p:cNvCxnSpPr/>
              <p:nvPr/>
            </p:nvCxnSpPr>
            <p:spPr>
              <a:xfrm>
                <a:off x="211940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0" name="Google Shape;1020;p43"/>
              <p:cNvCxnSpPr/>
              <p:nvPr/>
            </p:nvCxnSpPr>
            <p:spPr>
              <a:xfrm>
                <a:off x="292273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1" name="Google Shape;1021;p43"/>
              <p:cNvCxnSpPr/>
              <p:nvPr/>
            </p:nvCxnSpPr>
            <p:spPr>
              <a:xfrm>
                <a:off x="373437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2" name="Google Shape;1022;p43"/>
              <p:cNvCxnSpPr/>
              <p:nvPr/>
            </p:nvCxnSpPr>
            <p:spPr>
              <a:xfrm>
                <a:off x="4546019"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3" name="Google Shape;1023;p43"/>
              <p:cNvCxnSpPr/>
              <p:nvPr/>
            </p:nvCxnSpPr>
            <p:spPr>
              <a:xfrm>
                <a:off x="535766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4" name="Google Shape;1024;p43"/>
              <p:cNvCxnSpPr/>
              <p:nvPr/>
            </p:nvCxnSpPr>
            <p:spPr>
              <a:xfrm>
                <a:off x="6169300" y="1300550"/>
                <a:ext cx="0" cy="2772600"/>
              </a:xfrm>
              <a:prstGeom prst="straightConnector1">
                <a:avLst/>
              </a:prstGeom>
              <a:noFill/>
              <a:ln w="9525" cap="flat" cmpd="sng">
                <a:solidFill>
                  <a:schemeClr val="dk2"/>
                </a:solidFill>
                <a:prstDash val="dot"/>
                <a:round/>
                <a:headEnd type="none" w="med" len="med"/>
                <a:tailEnd type="none" w="med" len="med"/>
              </a:ln>
            </p:spPr>
          </p:cxnSp>
          <p:sp>
            <p:nvSpPr>
              <p:cNvPr id="1025" name="Google Shape;1025;p43"/>
              <p:cNvSpPr txBox="1"/>
              <p:nvPr/>
            </p:nvSpPr>
            <p:spPr>
              <a:xfrm>
                <a:off x="25718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10</a:t>
                </a:r>
                <a:endParaRPr sz="1200">
                  <a:solidFill>
                    <a:schemeClr val="dk2"/>
                  </a:solidFill>
                  <a:latin typeface="Fira Sans"/>
                  <a:ea typeface="Fira Sans"/>
                  <a:cs typeface="Fira Sans"/>
                  <a:sym typeface="Fira Sans"/>
                </a:endParaRPr>
              </a:p>
            </p:txBody>
          </p:sp>
          <p:sp>
            <p:nvSpPr>
              <p:cNvPr id="1026" name="Google Shape;1026;p43"/>
              <p:cNvSpPr txBox="1"/>
              <p:nvPr/>
            </p:nvSpPr>
            <p:spPr>
              <a:xfrm>
                <a:off x="338186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15</a:t>
                </a:r>
                <a:endParaRPr sz="1200">
                  <a:solidFill>
                    <a:schemeClr val="dk2"/>
                  </a:solidFill>
                  <a:latin typeface="Fira Sans"/>
                  <a:ea typeface="Fira Sans"/>
                  <a:cs typeface="Fira Sans"/>
                  <a:sym typeface="Fira Sans"/>
                </a:endParaRPr>
              </a:p>
            </p:txBody>
          </p:sp>
          <p:sp>
            <p:nvSpPr>
              <p:cNvPr id="1027" name="Google Shape;1027;p43"/>
              <p:cNvSpPr txBox="1"/>
              <p:nvPr/>
            </p:nvSpPr>
            <p:spPr>
              <a:xfrm>
                <a:off x="419183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20</a:t>
                </a:r>
                <a:endParaRPr sz="1200">
                  <a:solidFill>
                    <a:schemeClr val="dk2"/>
                  </a:solidFill>
                  <a:latin typeface="Fira Sans"/>
                  <a:ea typeface="Fira Sans"/>
                  <a:cs typeface="Fira Sans"/>
                  <a:sym typeface="Fira Sans"/>
                </a:endParaRPr>
              </a:p>
            </p:txBody>
          </p:sp>
          <p:sp>
            <p:nvSpPr>
              <p:cNvPr id="1028" name="Google Shape;1028;p43"/>
              <p:cNvSpPr txBox="1"/>
              <p:nvPr/>
            </p:nvSpPr>
            <p:spPr>
              <a:xfrm>
                <a:off x="50018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25</a:t>
                </a:r>
                <a:endParaRPr sz="1200">
                  <a:solidFill>
                    <a:schemeClr val="dk2"/>
                  </a:solidFill>
                  <a:latin typeface="Fira Sans"/>
                  <a:ea typeface="Fira Sans"/>
                  <a:cs typeface="Fira Sans"/>
                  <a:sym typeface="Fira Sans"/>
                </a:endParaRPr>
              </a:p>
            </p:txBody>
          </p:sp>
          <p:sp>
            <p:nvSpPr>
              <p:cNvPr id="1029" name="Google Shape;1029;p43"/>
              <p:cNvSpPr txBox="1"/>
              <p:nvPr/>
            </p:nvSpPr>
            <p:spPr>
              <a:xfrm>
                <a:off x="58117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30</a:t>
                </a:r>
                <a:endParaRPr sz="1200">
                  <a:solidFill>
                    <a:schemeClr val="dk2"/>
                  </a:solidFill>
                  <a:latin typeface="Fira Sans"/>
                  <a:ea typeface="Fira Sans"/>
                  <a:cs typeface="Fira Sans"/>
                  <a:sym typeface="Fira Sans"/>
                </a:endParaRPr>
              </a:p>
            </p:txBody>
          </p:sp>
          <p:sp>
            <p:nvSpPr>
              <p:cNvPr id="1030" name="Google Shape;1030;p43"/>
              <p:cNvSpPr txBox="1"/>
              <p:nvPr/>
            </p:nvSpPr>
            <p:spPr>
              <a:xfrm>
                <a:off x="17619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0</a:t>
                </a:r>
                <a:endParaRPr sz="1200">
                  <a:solidFill>
                    <a:schemeClr val="dk2"/>
                  </a:solidFill>
                  <a:latin typeface="Fira Sans"/>
                  <a:ea typeface="Fira Sans"/>
                  <a:cs typeface="Fira Sans"/>
                  <a:sym typeface="Fira Sans"/>
                </a:endParaRPr>
              </a:p>
            </p:txBody>
          </p:sp>
        </p:grpSp>
        <p:sp>
          <p:nvSpPr>
            <p:cNvPr id="1031" name="Google Shape;1031;p43"/>
            <p:cNvSpPr/>
            <p:nvPr/>
          </p:nvSpPr>
          <p:spPr>
            <a:xfrm>
              <a:off x="1551935" y="1435775"/>
              <a:ext cx="15873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3237920" y="1435775"/>
              <a:ext cx="17493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txBox="1"/>
            <p:nvPr/>
          </p:nvSpPr>
          <p:spPr>
            <a:xfrm>
              <a:off x="710275" y="14390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January</a:t>
              </a:r>
              <a:endParaRPr sz="1200">
                <a:solidFill>
                  <a:schemeClr val="dk2"/>
                </a:solidFill>
                <a:latin typeface="Fira Sans Extra Condensed"/>
                <a:ea typeface="Fira Sans Extra Condensed"/>
                <a:cs typeface="Fira Sans Extra Condensed"/>
                <a:sym typeface="Fira Sans Extra Condensed"/>
              </a:endParaRPr>
            </a:p>
          </p:txBody>
        </p:sp>
        <p:sp>
          <p:nvSpPr>
            <p:cNvPr id="1034" name="Google Shape;1034;p43"/>
            <p:cNvSpPr/>
            <p:nvPr/>
          </p:nvSpPr>
          <p:spPr>
            <a:xfrm>
              <a:off x="1551940" y="1937224"/>
              <a:ext cx="21417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3792238" y="1937224"/>
              <a:ext cx="1194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txBox="1"/>
            <p:nvPr/>
          </p:nvSpPr>
          <p:spPr>
            <a:xfrm>
              <a:off x="710275" y="19405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February</a:t>
              </a:r>
              <a:endParaRPr sz="1200">
                <a:solidFill>
                  <a:schemeClr val="dk2"/>
                </a:solidFill>
                <a:latin typeface="Fira Sans Extra Condensed"/>
                <a:ea typeface="Fira Sans Extra Condensed"/>
                <a:cs typeface="Fira Sans Extra Condensed"/>
                <a:sym typeface="Fira Sans Extra Condensed"/>
              </a:endParaRPr>
            </a:p>
          </p:txBody>
        </p:sp>
        <p:sp>
          <p:nvSpPr>
            <p:cNvPr id="1037" name="Google Shape;1037;p43"/>
            <p:cNvSpPr/>
            <p:nvPr/>
          </p:nvSpPr>
          <p:spPr>
            <a:xfrm>
              <a:off x="1551933" y="2438674"/>
              <a:ext cx="6408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2291249" y="2438674"/>
              <a:ext cx="26958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txBox="1"/>
            <p:nvPr/>
          </p:nvSpPr>
          <p:spPr>
            <a:xfrm>
              <a:off x="710275" y="24419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March</a:t>
              </a:r>
              <a:endParaRPr sz="1200">
                <a:solidFill>
                  <a:schemeClr val="dk2"/>
                </a:solidFill>
                <a:latin typeface="Fira Sans Extra Condensed"/>
                <a:ea typeface="Fira Sans Extra Condensed"/>
                <a:cs typeface="Fira Sans Extra Condensed"/>
                <a:sym typeface="Fira Sans Extra Condensed"/>
              </a:endParaRPr>
            </a:p>
          </p:txBody>
        </p:sp>
        <p:sp>
          <p:nvSpPr>
            <p:cNvPr id="1040" name="Google Shape;1040;p43"/>
            <p:cNvSpPr/>
            <p:nvPr/>
          </p:nvSpPr>
          <p:spPr>
            <a:xfrm>
              <a:off x="1551936" y="2940123"/>
              <a:ext cx="16191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3269540" y="2940123"/>
              <a:ext cx="17175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txBox="1"/>
            <p:nvPr/>
          </p:nvSpPr>
          <p:spPr>
            <a:xfrm>
              <a:off x="710275" y="29434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April</a:t>
              </a:r>
              <a:endParaRPr sz="1200">
                <a:solidFill>
                  <a:schemeClr val="dk2"/>
                </a:solidFill>
                <a:latin typeface="Fira Sans Extra Condensed"/>
                <a:ea typeface="Fira Sans Extra Condensed"/>
                <a:cs typeface="Fira Sans Extra Condensed"/>
                <a:sym typeface="Fira Sans Extra Condensed"/>
              </a:endParaRPr>
            </a:p>
          </p:txBody>
        </p:sp>
        <p:sp>
          <p:nvSpPr>
            <p:cNvPr id="1043" name="Google Shape;1043;p43"/>
            <p:cNvSpPr/>
            <p:nvPr/>
          </p:nvSpPr>
          <p:spPr>
            <a:xfrm>
              <a:off x="1551954" y="3441572"/>
              <a:ext cx="28410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4491331" y="3441572"/>
              <a:ext cx="4959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txBox="1"/>
            <p:nvPr/>
          </p:nvSpPr>
          <p:spPr>
            <a:xfrm>
              <a:off x="710275" y="34448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May</a:t>
              </a:r>
              <a:endParaRPr sz="1200">
                <a:solidFill>
                  <a:schemeClr val="dk2"/>
                </a:solidFill>
                <a:latin typeface="Fira Sans Extra Condensed"/>
                <a:ea typeface="Fira Sans Extra Condensed"/>
                <a:cs typeface="Fira Sans Extra Condensed"/>
                <a:sym typeface="Fira Sans Extra Condensed"/>
              </a:endParaRPr>
            </a:p>
          </p:txBody>
        </p:sp>
        <p:sp>
          <p:nvSpPr>
            <p:cNvPr id="1046" name="Google Shape;1046;p43"/>
            <p:cNvSpPr/>
            <p:nvPr/>
          </p:nvSpPr>
          <p:spPr>
            <a:xfrm>
              <a:off x="1551954" y="3943021"/>
              <a:ext cx="1473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3124318" y="3943021"/>
              <a:ext cx="18630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txBox="1"/>
            <p:nvPr/>
          </p:nvSpPr>
          <p:spPr>
            <a:xfrm>
              <a:off x="710275" y="39463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June</a:t>
              </a:r>
              <a:endParaRPr sz="1200">
                <a:solidFill>
                  <a:schemeClr val="dk2"/>
                </a:solidFill>
                <a:latin typeface="Fira Sans Extra Condensed"/>
                <a:ea typeface="Fira Sans Extra Condensed"/>
                <a:cs typeface="Fira Sans Extra Condensed"/>
                <a:sym typeface="Fira Sans Extra Condensed"/>
              </a:endParaRPr>
            </a:p>
          </p:txBody>
        </p:sp>
      </p:grpSp>
      <p:grpSp>
        <p:nvGrpSpPr>
          <p:cNvPr id="1049" name="Google Shape;1049;p43"/>
          <p:cNvGrpSpPr/>
          <p:nvPr/>
        </p:nvGrpSpPr>
        <p:grpSpPr>
          <a:xfrm>
            <a:off x="5496246" y="1303491"/>
            <a:ext cx="1333504" cy="1517102"/>
            <a:chOff x="5496246" y="1303500"/>
            <a:chExt cx="1333504" cy="1517102"/>
          </a:xfrm>
        </p:grpSpPr>
        <p:sp>
          <p:nvSpPr>
            <p:cNvPr id="1050" name="Google Shape;1050;p43"/>
            <p:cNvSpPr txBox="1"/>
            <p:nvPr/>
          </p:nvSpPr>
          <p:spPr>
            <a:xfrm>
              <a:off x="5496246"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051" name="Google Shape;1051;p43"/>
            <p:cNvSpPr txBox="1"/>
            <p:nvPr/>
          </p:nvSpPr>
          <p:spPr>
            <a:xfrm>
              <a:off x="5496250"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1052" name="Google Shape;1052;p43"/>
            <p:cNvSpPr txBox="1"/>
            <p:nvPr/>
          </p:nvSpPr>
          <p:spPr>
            <a:xfrm>
              <a:off x="5575300" y="130350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1053" name="Google Shape;1053;p43"/>
          <p:cNvGrpSpPr/>
          <p:nvPr/>
        </p:nvGrpSpPr>
        <p:grpSpPr>
          <a:xfrm>
            <a:off x="5496248" y="3241528"/>
            <a:ext cx="1338148" cy="1517096"/>
            <a:chOff x="5496248" y="3241528"/>
            <a:chExt cx="1338148" cy="1517096"/>
          </a:xfrm>
        </p:grpSpPr>
        <p:sp>
          <p:nvSpPr>
            <p:cNvPr id="1054" name="Google Shape;1054;p43"/>
            <p:cNvSpPr txBox="1"/>
            <p:nvPr/>
          </p:nvSpPr>
          <p:spPr>
            <a:xfrm>
              <a:off x="5500896"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1055" name="Google Shape;1055;p43"/>
            <p:cNvSpPr txBox="1"/>
            <p:nvPr/>
          </p:nvSpPr>
          <p:spPr>
            <a:xfrm>
              <a:off x="5496248"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056" name="Google Shape;1056;p43"/>
            <p:cNvSpPr txBox="1"/>
            <p:nvPr/>
          </p:nvSpPr>
          <p:spPr>
            <a:xfrm>
              <a:off x="5579946"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grpSp>
      <p:grpSp>
        <p:nvGrpSpPr>
          <p:cNvPr id="1057" name="Google Shape;1057;p43"/>
          <p:cNvGrpSpPr/>
          <p:nvPr/>
        </p:nvGrpSpPr>
        <p:grpSpPr>
          <a:xfrm>
            <a:off x="7117585" y="3241528"/>
            <a:ext cx="1333500" cy="1517096"/>
            <a:chOff x="7117585" y="3241528"/>
            <a:chExt cx="1333500" cy="1517096"/>
          </a:xfrm>
        </p:grpSpPr>
        <p:sp>
          <p:nvSpPr>
            <p:cNvPr id="1058" name="Google Shape;1058;p43"/>
            <p:cNvSpPr txBox="1"/>
            <p:nvPr/>
          </p:nvSpPr>
          <p:spPr>
            <a:xfrm>
              <a:off x="7117585"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059" name="Google Shape;1059;p43"/>
            <p:cNvSpPr txBox="1"/>
            <p:nvPr/>
          </p:nvSpPr>
          <p:spPr>
            <a:xfrm>
              <a:off x="7117585"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1060" name="Google Shape;1060;p43"/>
            <p:cNvSpPr txBox="1"/>
            <p:nvPr/>
          </p:nvSpPr>
          <p:spPr>
            <a:xfrm>
              <a:off x="7196635"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1061" name="Google Shape;1061;p43"/>
          <p:cNvGrpSpPr/>
          <p:nvPr/>
        </p:nvGrpSpPr>
        <p:grpSpPr>
          <a:xfrm>
            <a:off x="7117576" y="1303491"/>
            <a:ext cx="1333507" cy="1517110"/>
            <a:chOff x="7117576" y="1303491"/>
            <a:chExt cx="1333507" cy="1517110"/>
          </a:xfrm>
        </p:grpSpPr>
        <p:sp>
          <p:nvSpPr>
            <p:cNvPr id="1062" name="Google Shape;1062;p43"/>
            <p:cNvSpPr txBox="1"/>
            <p:nvPr/>
          </p:nvSpPr>
          <p:spPr>
            <a:xfrm>
              <a:off x="7117583"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1063" name="Google Shape;1063;p43"/>
            <p:cNvSpPr txBox="1"/>
            <p:nvPr/>
          </p:nvSpPr>
          <p:spPr>
            <a:xfrm>
              <a:off x="7117576"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064" name="Google Shape;1064;p43"/>
            <p:cNvSpPr txBox="1"/>
            <p:nvPr/>
          </p:nvSpPr>
          <p:spPr>
            <a:xfrm>
              <a:off x="7205986" y="130349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4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70" name="Google Shape;1070;p44"/>
          <p:cNvSpPr/>
          <p:nvPr/>
        </p:nvSpPr>
        <p:spPr>
          <a:xfrm>
            <a:off x="1322792" y="2010442"/>
            <a:ext cx="569551" cy="2585497"/>
          </a:xfrm>
          <a:custGeom>
            <a:avLst/>
            <a:gdLst/>
            <a:ahLst/>
            <a:cxnLst/>
            <a:rect l="l" t="t" r="r" b="b"/>
            <a:pathLst>
              <a:path w="11825" h="53680" extrusionOk="0">
                <a:moveTo>
                  <a:pt x="5897" y="1"/>
                </a:moveTo>
                <a:lnTo>
                  <a:pt x="1" y="53679"/>
                </a:lnTo>
                <a:lnTo>
                  <a:pt x="11825" y="53679"/>
                </a:lnTo>
                <a:lnTo>
                  <a:pt x="58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2120901" y="2670743"/>
            <a:ext cx="569551" cy="1925203"/>
          </a:xfrm>
          <a:custGeom>
            <a:avLst/>
            <a:gdLst/>
            <a:ahLst/>
            <a:cxnLst/>
            <a:rect l="l" t="t" r="r" b="b"/>
            <a:pathLst>
              <a:path w="11825" h="39971" extrusionOk="0">
                <a:moveTo>
                  <a:pt x="5897" y="0"/>
                </a:moveTo>
                <a:lnTo>
                  <a:pt x="1" y="39970"/>
                </a:lnTo>
                <a:lnTo>
                  <a:pt x="11824" y="39970"/>
                </a:lnTo>
                <a:lnTo>
                  <a:pt x="5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2880913" y="1710350"/>
            <a:ext cx="569551" cy="2885425"/>
          </a:xfrm>
          <a:custGeom>
            <a:avLst/>
            <a:gdLst/>
            <a:ahLst/>
            <a:cxnLst/>
            <a:rect l="l" t="t" r="r" b="b"/>
            <a:pathLst>
              <a:path w="11825" h="65716" extrusionOk="0">
                <a:moveTo>
                  <a:pt x="5897" y="0"/>
                </a:moveTo>
                <a:lnTo>
                  <a:pt x="0" y="65715"/>
                </a:lnTo>
                <a:lnTo>
                  <a:pt x="11824" y="65715"/>
                </a:lnTo>
                <a:lnTo>
                  <a:pt x="58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1083123" y="1413125"/>
            <a:ext cx="3367029" cy="3197434"/>
          </a:xfrm>
          <a:custGeom>
            <a:avLst/>
            <a:gdLst/>
            <a:ahLst/>
            <a:cxnLst/>
            <a:rect l="l" t="t" r="r" b="b"/>
            <a:pathLst>
              <a:path w="62312" h="66385" fill="none" extrusionOk="0">
                <a:moveTo>
                  <a:pt x="1" y="0"/>
                </a:moveTo>
                <a:lnTo>
                  <a:pt x="1" y="66384"/>
                </a:lnTo>
                <a:lnTo>
                  <a:pt x="62312" y="66384"/>
                </a:lnTo>
              </a:path>
            </a:pathLst>
          </a:custGeom>
          <a:solidFill>
            <a:schemeClr val="lt2"/>
          </a:solidFill>
          <a:ln w="38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3640913" y="3173223"/>
            <a:ext cx="569551" cy="1422716"/>
          </a:xfrm>
          <a:custGeom>
            <a:avLst/>
            <a:gdLst/>
            <a:ahLst/>
            <a:cxnLst/>
            <a:rect l="l" t="t" r="r" b="b"/>
            <a:pathLst>
              <a:path w="11825" h="21856" extrusionOk="0">
                <a:moveTo>
                  <a:pt x="5897" y="1"/>
                </a:moveTo>
                <a:lnTo>
                  <a:pt x="0" y="21855"/>
                </a:lnTo>
                <a:lnTo>
                  <a:pt x="11824" y="21855"/>
                </a:lnTo>
                <a:lnTo>
                  <a:pt x="58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txBox="1"/>
          <p:nvPr/>
        </p:nvSpPr>
        <p:spPr>
          <a:xfrm>
            <a:off x="1180213" y="15784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80%</a:t>
            </a:r>
            <a:endParaRPr sz="2000" b="1">
              <a:solidFill>
                <a:schemeClr val="accent6"/>
              </a:solidFill>
              <a:latin typeface="Fira Sans Extra Condensed"/>
              <a:ea typeface="Fira Sans Extra Condensed"/>
              <a:cs typeface="Fira Sans Extra Condensed"/>
              <a:sym typeface="Fira Sans Extra Condensed"/>
            </a:endParaRPr>
          </a:p>
        </p:txBody>
      </p:sp>
      <p:sp>
        <p:nvSpPr>
          <p:cNvPr id="1076" name="Google Shape;1076;p44"/>
          <p:cNvSpPr txBox="1"/>
          <p:nvPr/>
        </p:nvSpPr>
        <p:spPr>
          <a:xfrm>
            <a:off x="2738350" y="12939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90%</a:t>
            </a:r>
            <a:endParaRPr sz="2000" b="1">
              <a:solidFill>
                <a:schemeClr val="accent5"/>
              </a:solidFill>
              <a:latin typeface="Fira Sans Extra Condensed"/>
              <a:ea typeface="Fira Sans Extra Condensed"/>
              <a:cs typeface="Fira Sans Extra Condensed"/>
              <a:sym typeface="Fira Sans Extra Condensed"/>
            </a:endParaRPr>
          </a:p>
        </p:txBody>
      </p:sp>
      <p:sp>
        <p:nvSpPr>
          <p:cNvPr id="1077" name="Google Shape;1077;p44"/>
          <p:cNvSpPr txBox="1"/>
          <p:nvPr/>
        </p:nvSpPr>
        <p:spPr>
          <a:xfrm>
            <a:off x="1978338" y="22324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60%</a:t>
            </a:r>
            <a:endParaRPr sz="2000" b="1">
              <a:solidFill>
                <a:schemeClr val="accent3"/>
              </a:solidFill>
              <a:latin typeface="Fira Sans Extra Condensed"/>
              <a:ea typeface="Fira Sans Extra Condensed"/>
              <a:cs typeface="Fira Sans Extra Condensed"/>
              <a:sym typeface="Fira Sans Extra Condensed"/>
            </a:endParaRPr>
          </a:p>
        </p:txBody>
      </p:sp>
      <p:sp>
        <p:nvSpPr>
          <p:cNvPr id="1078" name="Google Shape;1078;p44"/>
          <p:cNvSpPr txBox="1"/>
          <p:nvPr/>
        </p:nvSpPr>
        <p:spPr>
          <a:xfrm>
            <a:off x="3498337" y="27412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45%</a:t>
            </a:r>
            <a:endParaRPr sz="2000" b="1">
              <a:solidFill>
                <a:schemeClr val="accent2"/>
              </a:solidFill>
              <a:latin typeface="Fira Sans Extra Condensed"/>
              <a:ea typeface="Fira Sans Extra Condensed"/>
              <a:cs typeface="Fira Sans Extra Condensed"/>
              <a:sym typeface="Fira Sans Extra Condensed"/>
            </a:endParaRPr>
          </a:p>
        </p:txBody>
      </p:sp>
      <p:sp>
        <p:nvSpPr>
          <p:cNvPr id="1079" name="Google Shape;1079;p44"/>
          <p:cNvSpPr txBox="1"/>
          <p:nvPr/>
        </p:nvSpPr>
        <p:spPr>
          <a:xfrm>
            <a:off x="5507588" y="125391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1080" name="Google Shape;1080;p44"/>
          <p:cNvSpPr txBox="1"/>
          <p:nvPr/>
        </p:nvSpPr>
        <p:spPr>
          <a:xfrm>
            <a:off x="5507588" y="15426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1081" name="Google Shape;1081;p44"/>
          <p:cNvSpPr txBox="1"/>
          <p:nvPr/>
        </p:nvSpPr>
        <p:spPr>
          <a:xfrm>
            <a:off x="5507588" y="2127596"/>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	</a:t>
            </a:r>
            <a:endParaRPr sz="2000" b="1">
              <a:solidFill>
                <a:schemeClr val="accent3"/>
              </a:solidFill>
              <a:latin typeface="Fira Sans Extra Condensed"/>
              <a:ea typeface="Fira Sans Extra Condensed"/>
              <a:cs typeface="Fira Sans Extra Condensed"/>
              <a:sym typeface="Fira Sans Extra Condensed"/>
            </a:endParaRPr>
          </a:p>
        </p:txBody>
      </p:sp>
      <p:sp>
        <p:nvSpPr>
          <p:cNvPr id="1082" name="Google Shape;1082;p44"/>
          <p:cNvSpPr txBox="1"/>
          <p:nvPr/>
        </p:nvSpPr>
        <p:spPr>
          <a:xfrm>
            <a:off x="5507588" y="2416321"/>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1083" name="Google Shape;1083;p44"/>
          <p:cNvSpPr txBox="1"/>
          <p:nvPr/>
        </p:nvSpPr>
        <p:spPr>
          <a:xfrm>
            <a:off x="5507588" y="3001279"/>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1084" name="Google Shape;1084;p44"/>
          <p:cNvSpPr txBox="1"/>
          <p:nvPr/>
        </p:nvSpPr>
        <p:spPr>
          <a:xfrm>
            <a:off x="5507588" y="3290004"/>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1085" name="Google Shape;1085;p44"/>
          <p:cNvSpPr txBox="1"/>
          <p:nvPr/>
        </p:nvSpPr>
        <p:spPr>
          <a:xfrm>
            <a:off x="5507588" y="387496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
        <p:nvSpPr>
          <p:cNvPr id="1086" name="Google Shape;1086;p44"/>
          <p:cNvSpPr txBox="1"/>
          <p:nvPr/>
        </p:nvSpPr>
        <p:spPr>
          <a:xfrm>
            <a:off x="5507588" y="41637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090"/>
        <p:cNvGrpSpPr/>
        <p:nvPr/>
      </p:nvGrpSpPr>
      <p:grpSpPr>
        <a:xfrm>
          <a:off x="0" y="0"/>
          <a:ext cx="0" cy="0"/>
          <a:chOff x="0" y="0"/>
          <a:chExt cx="0" cy="0"/>
        </a:xfrm>
      </p:grpSpPr>
      <p:sp>
        <p:nvSpPr>
          <p:cNvPr id="1091" name="Google Shape;1091;p45"/>
          <p:cNvSpPr txBox="1">
            <a:spLocks noGrp="1"/>
          </p:cNvSpPr>
          <p:nvPr>
            <p:ph type="title"/>
          </p:nvPr>
        </p:nvSpPr>
        <p:spPr>
          <a:xfrm>
            <a:off x="457225"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92" name="Google Shape;1092;p45"/>
          <p:cNvSpPr/>
          <p:nvPr/>
        </p:nvSpPr>
        <p:spPr>
          <a:xfrm>
            <a:off x="3695716" y="1748589"/>
            <a:ext cx="892916" cy="1220435"/>
          </a:xfrm>
          <a:custGeom>
            <a:avLst/>
            <a:gdLst/>
            <a:ahLst/>
            <a:cxnLst/>
            <a:rect l="l" t="t" r="r" b="b"/>
            <a:pathLst>
              <a:path w="15848" h="21661" extrusionOk="0">
                <a:moveTo>
                  <a:pt x="15847" y="1"/>
                </a:moveTo>
                <a:lnTo>
                  <a:pt x="14695" y="27"/>
                </a:lnTo>
                <a:lnTo>
                  <a:pt x="12458" y="242"/>
                </a:lnTo>
                <a:lnTo>
                  <a:pt x="10288" y="684"/>
                </a:lnTo>
                <a:lnTo>
                  <a:pt x="8199" y="1354"/>
                </a:lnTo>
                <a:lnTo>
                  <a:pt x="6189" y="2224"/>
                </a:lnTo>
                <a:lnTo>
                  <a:pt x="4287" y="3296"/>
                </a:lnTo>
                <a:lnTo>
                  <a:pt x="2479" y="4582"/>
                </a:lnTo>
                <a:lnTo>
                  <a:pt x="791" y="6069"/>
                </a:lnTo>
                <a:lnTo>
                  <a:pt x="1" y="6899"/>
                </a:lnTo>
                <a:lnTo>
                  <a:pt x="15847" y="21661"/>
                </a:lnTo>
                <a:lnTo>
                  <a:pt x="15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3366678" y="2137293"/>
            <a:ext cx="1867979" cy="2052895"/>
          </a:xfrm>
          <a:custGeom>
            <a:avLst/>
            <a:gdLst/>
            <a:ahLst/>
            <a:cxnLst/>
            <a:rect l="l" t="t" r="r" b="b"/>
            <a:pathLst>
              <a:path w="33154" h="36436" extrusionOk="0">
                <a:moveTo>
                  <a:pt x="5841" y="0"/>
                </a:moveTo>
                <a:lnTo>
                  <a:pt x="5291" y="603"/>
                </a:lnTo>
                <a:lnTo>
                  <a:pt x="4287" y="1835"/>
                </a:lnTo>
                <a:lnTo>
                  <a:pt x="3389" y="3095"/>
                </a:lnTo>
                <a:lnTo>
                  <a:pt x="2612" y="4407"/>
                </a:lnTo>
                <a:lnTo>
                  <a:pt x="1929" y="5774"/>
                </a:lnTo>
                <a:lnTo>
                  <a:pt x="1353" y="7180"/>
                </a:lnTo>
                <a:lnTo>
                  <a:pt x="884" y="8654"/>
                </a:lnTo>
                <a:lnTo>
                  <a:pt x="496" y="10208"/>
                </a:lnTo>
                <a:lnTo>
                  <a:pt x="348" y="11011"/>
                </a:lnTo>
                <a:lnTo>
                  <a:pt x="188" y="12029"/>
                </a:lnTo>
                <a:lnTo>
                  <a:pt x="0" y="14052"/>
                </a:lnTo>
                <a:lnTo>
                  <a:pt x="0" y="16021"/>
                </a:lnTo>
                <a:lnTo>
                  <a:pt x="188" y="17963"/>
                </a:lnTo>
                <a:lnTo>
                  <a:pt x="563" y="19852"/>
                </a:lnTo>
                <a:lnTo>
                  <a:pt x="1112" y="21714"/>
                </a:lnTo>
                <a:lnTo>
                  <a:pt x="1849" y="23549"/>
                </a:lnTo>
                <a:lnTo>
                  <a:pt x="2773" y="25358"/>
                </a:lnTo>
                <a:lnTo>
                  <a:pt x="3309" y="26242"/>
                </a:lnTo>
                <a:lnTo>
                  <a:pt x="3925" y="27179"/>
                </a:lnTo>
                <a:lnTo>
                  <a:pt x="5265" y="28921"/>
                </a:lnTo>
                <a:lnTo>
                  <a:pt x="6751" y="30488"/>
                </a:lnTo>
                <a:lnTo>
                  <a:pt x="8372" y="31868"/>
                </a:lnTo>
                <a:lnTo>
                  <a:pt x="10100" y="33087"/>
                </a:lnTo>
                <a:lnTo>
                  <a:pt x="11922" y="34118"/>
                </a:lnTo>
                <a:lnTo>
                  <a:pt x="13824" y="34962"/>
                </a:lnTo>
                <a:lnTo>
                  <a:pt x="15793" y="35619"/>
                </a:lnTo>
                <a:lnTo>
                  <a:pt x="17829" y="36087"/>
                </a:lnTo>
                <a:lnTo>
                  <a:pt x="19892" y="36369"/>
                </a:lnTo>
                <a:lnTo>
                  <a:pt x="21969" y="36436"/>
                </a:lnTo>
                <a:lnTo>
                  <a:pt x="24058" y="36315"/>
                </a:lnTo>
                <a:lnTo>
                  <a:pt x="26148" y="35980"/>
                </a:lnTo>
                <a:lnTo>
                  <a:pt x="28211" y="35431"/>
                </a:lnTo>
                <a:lnTo>
                  <a:pt x="30234" y="34681"/>
                </a:lnTo>
                <a:lnTo>
                  <a:pt x="32203" y="33716"/>
                </a:lnTo>
                <a:lnTo>
                  <a:pt x="33154" y="33140"/>
                </a:lnTo>
                <a:lnTo>
                  <a:pt x="21687" y="14762"/>
                </a:lnTo>
                <a:lnTo>
                  <a:pt x="58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4588570" y="2799200"/>
            <a:ext cx="1220435" cy="1205335"/>
          </a:xfrm>
          <a:custGeom>
            <a:avLst/>
            <a:gdLst/>
            <a:ahLst/>
            <a:cxnLst/>
            <a:rect l="l" t="t" r="r" b="b"/>
            <a:pathLst>
              <a:path w="21661" h="21393" extrusionOk="0">
                <a:moveTo>
                  <a:pt x="21446" y="0"/>
                </a:moveTo>
                <a:lnTo>
                  <a:pt x="0" y="3014"/>
                </a:lnTo>
                <a:lnTo>
                  <a:pt x="11467" y="21392"/>
                </a:lnTo>
                <a:lnTo>
                  <a:pt x="12163" y="20950"/>
                </a:lnTo>
                <a:lnTo>
                  <a:pt x="13463" y="19999"/>
                </a:lnTo>
                <a:lnTo>
                  <a:pt x="14682" y="18968"/>
                </a:lnTo>
                <a:lnTo>
                  <a:pt x="15820" y="17883"/>
                </a:lnTo>
                <a:lnTo>
                  <a:pt x="16852" y="16717"/>
                </a:lnTo>
                <a:lnTo>
                  <a:pt x="17789" y="15498"/>
                </a:lnTo>
                <a:lnTo>
                  <a:pt x="18633" y="14226"/>
                </a:lnTo>
                <a:lnTo>
                  <a:pt x="19370" y="12900"/>
                </a:lnTo>
                <a:lnTo>
                  <a:pt x="20013" y="11520"/>
                </a:lnTo>
                <a:lnTo>
                  <a:pt x="20562" y="10087"/>
                </a:lnTo>
                <a:lnTo>
                  <a:pt x="20991" y="8627"/>
                </a:lnTo>
                <a:lnTo>
                  <a:pt x="21326" y="7126"/>
                </a:lnTo>
                <a:lnTo>
                  <a:pt x="21553" y="5586"/>
                </a:lnTo>
                <a:lnTo>
                  <a:pt x="21661" y="4019"/>
                </a:lnTo>
                <a:lnTo>
                  <a:pt x="21661" y="2425"/>
                </a:lnTo>
                <a:lnTo>
                  <a:pt x="21553" y="817"/>
                </a:lnTo>
                <a:lnTo>
                  <a:pt x="21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4588570" y="1748589"/>
            <a:ext cx="1208378" cy="1220435"/>
          </a:xfrm>
          <a:custGeom>
            <a:avLst/>
            <a:gdLst/>
            <a:ahLst/>
            <a:cxnLst/>
            <a:rect l="l" t="t" r="r" b="b"/>
            <a:pathLst>
              <a:path w="21447" h="21661" extrusionOk="0">
                <a:moveTo>
                  <a:pt x="0" y="1"/>
                </a:moveTo>
                <a:lnTo>
                  <a:pt x="0" y="21661"/>
                </a:lnTo>
                <a:lnTo>
                  <a:pt x="21446" y="18647"/>
                </a:lnTo>
                <a:lnTo>
                  <a:pt x="21286" y="17642"/>
                </a:lnTo>
                <a:lnTo>
                  <a:pt x="20830" y="15673"/>
                </a:lnTo>
                <a:lnTo>
                  <a:pt x="20214" y="13798"/>
                </a:lnTo>
                <a:lnTo>
                  <a:pt x="19437" y="12016"/>
                </a:lnTo>
                <a:lnTo>
                  <a:pt x="18513" y="10315"/>
                </a:lnTo>
                <a:lnTo>
                  <a:pt x="17468" y="8721"/>
                </a:lnTo>
                <a:lnTo>
                  <a:pt x="16276" y="7248"/>
                </a:lnTo>
                <a:lnTo>
                  <a:pt x="14963" y="5881"/>
                </a:lnTo>
                <a:lnTo>
                  <a:pt x="13543" y="4649"/>
                </a:lnTo>
                <a:lnTo>
                  <a:pt x="12003" y="3537"/>
                </a:lnTo>
                <a:lnTo>
                  <a:pt x="10382" y="2573"/>
                </a:lnTo>
                <a:lnTo>
                  <a:pt x="8654" y="1742"/>
                </a:lnTo>
                <a:lnTo>
                  <a:pt x="6845" y="1072"/>
                </a:lnTo>
                <a:lnTo>
                  <a:pt x="4970" y="550"/>
                </a:lnTo>
                <a:lnTo>
                  <a:pt x="3028" y="202"/>
                </a:lnTo>
                <a:lnTo>
                  <a:pt x="1018" y="27"/>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5181302" y="1794725"/>
            <a:ext cx="750989" cy="89866"/>
          </a:xfrm>
          <a:custGeom>
            <a:avLst/>
            <a:gdLst/>
            <a:ahLst/>
            <a:cxnLst/>
            <a:rect l="l" t="t" r="r" b="b"/>
            <a:pathLst>
              <a:path w="13329" h="1595" fill="none" extrusionOk="0">
                <a:moveTo>
                  <a:pt x="1" y="1594"/>
                </a:moveTo>
                <a:lnTo>
                  <a:pt x="1581" y="0"/>
                </a:lnTo>
                <a:lnTo>
                  <a:pt x="13329" y="0"/>
                </a:lnTo>
              </a:path>
            </a:pathLst>
          </a:custGeom>
          <a:noFill/>
          <a:ln w="19050" cap="flat" cmpd="sng">
            <a:solidFill>
              <a:schemeClr val="accent6"/>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3263127" y="1785643"/>
            <a:ext cx="751778" cy="89866"/>
          </a:xfrm>
          <a:custGeom>
            <a:avLst/>
            <a:gdLst/>
            <a:ahLst/>
            <a:cxnLst/>
            <a:rect l="l" t="t" r="r" b="b"/>
            <a:pathLst>
              <a:path w="13343" h="1595" fill="none" extrusionOk="0">
                <a:moveTo>
                  <a:pt x="13343" y="1595"/>
                </a:moveTo>
                <a:lnTo>
                  <a:pt x="11749" y="1"/>
                </a:lnTo>
                <a:lnTo>
                  <a:pt x="1" y="1"/>
                </a:lnTo>
              </a:path>
            </a:pathLst>
          </a:custGeom>
          <a:noFill/>
          <a:ln w="19050" cap="flat" cmpd="sng">
            <a:solidFill>
              <a:schemeClr val="accent2"/>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2708138" y="3454467"/>
            <a:ext cx="751778" cy="89866"/>
          </a:xfrm>
          <a:custGeom>
            <a:avLst/>
            <a:gdLst/>
            <a:ahLst/>
            <a:cxnLst/>
            <a:rect l="l" t="t" r="r" b="b"/>
            <a:pathLst>
              <a:path w="13343" h="1595" fill="none" extrusionOk="0">
                <a:moveTo>
                  <a:pt x="13343" y="0"/>
                </a:moveTo>
                <a:lnTo>
                  <a:pt x="11749" y="1594"/>
                </a:lnTo>
                <a:lnTo>
                  <a:pt x="1" y="1594"/>
                </a:lnTo>
              </a:path>
            </a:pathLst>
          </a:custGeom>
          <a:noFill/>
          <a:ln w="19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5723489" y="3454480"/>
            <a:ext cx="751778" cy="89866"/>
          </a:xfrm>
          <a:custGeom>
            <a:avLst/>
            <a:gdLst/>
            <a:ahLst/>
            <a:cxnLst/>
            <a:rect l="l" t="t" r="r" b="b"/>
            <a:pathLst>
              <a:path w="13343" h="1595" fill="none" extrusionOk="0">
                <a:moveTo>
                  <a:pt x="1" y="0"/>
                </a:moveTo>
                <a:lnTo>
                  <a:pt x="1595" y="1594"/>
                </a:lnTo>
                <a:lnTo>
                  <a:pt x="13343" y="1594"/>
                </a:lnTo>
              </a:path>
            </a:pathLst>
          </a:custGeom>
          <a:noFill/>
          <a:ln w="19050" cap="flat" cmpd="sng">
            <a:solidFill>
              <a:schemeClr val="accent1"/>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txBox="1"/>
          <p:nvPr/>
        </p:nvSpPr>
        <p:spPr>
          <a:xfrm>
            <a:off x="32610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50%</a:t>
            </a:r>
            <a:endParaRPr sz="2000" b="1">
              <a:solidFill>
                <a:schemeClr val="accent2"/>
              </a:solidFill>
              <a:latin typeface="Fira Sans Extra Condensed"/>
              <a:ea typeface="Fira Sans Extra Condensed"/>
              <a:cs typeface="Fira Sans Extra Condensed"/>
              <a:sym typeface="Fira Sans Extra Condensed"/>
            </a:endParaRPr>
          </a:p>
        </p:txBody>
      </p:sp>
      <p:sp>
        <p:nvSpPr>
          <p:cNvPr id="1101" name="Google Shape;1101;p45"/>
          <p:cNvSpPr txBox="1"/>
          <p:nvPr/>
        </p:nvSpPr>
        <p:spPr>
          <a:xfrm>
            <a:off x="5787375" y="3548850"/>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45%</a:t>
            </a:r>
            <a:endParaRPr sz="2000">
              <a:solidFill>
                <a:schemeClr val="accent1"/>
              </a:solidFill>
              <a:latin typeface="Fira Sans Extra Condensed"/>
              <a:ea typeface="Fira Sans Extra Condensed"/>
              <a:cs typeface="Fira Sans Extra Condensed"/>
              <a:sym typeface="Fira Sans Extra Condensed"/>
            </a:endParaRPr>
          </a:p>
        </p:txBody>
      </p:sp>
      <p:sp>
        <p:nvSpPr>
          <p:cNvPr id="1102" name="Google Shape;1102;p45"/>
          <p:cNvSpPr txBox="1"/>
          <p:nvPr/>
        </p:nvSpPr>
        <p:spPr>
          <a:xfrm>
            <a:off x="2730725" y="35518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30%</a:t>
            </a:r>
            <a:endParaRPr sz="2000" b="1">
              <a:solidFill>
                <a:schemeClr val="accent4"/>
              </a:solidFill>
              <a:latin typeface="Fira Sans Extra Condensed"/>
              <a:ea typeface="Fira Sans Extra Condensed"/>
              <a:cs typeface="Fira Sans Extra Condensed"/>
              <a:sym typeface="Fira Sans Extra Condensed"/>
            </a:endParaRPr>
          </a:p>
        </p:txBody>
      </p:sp>
      <p:sp>
        <p:nvSpPr>
          <p:cNvPr id="1103" name="Google Shape;1103;p45"/>
          <p:cNvSpPr txBox="1"/>
          <p:nvPr/>
        </p:nvSpPr>
        <p:spPr>
          <a:xfrm>
            <a:off x="52452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45%</a:t>
            </a:r>
            <a:endParaRPr sz="2000" b="1">
              <a:solidFill>
                <a:schemeClr val="accent6"/>
              </a:solidFill>
              <a:latin typeface="Fira Sans Extra Condensed"/>
              <a:ea typeface="Fira Sans Extra Condensed"/>
              <a:cs typeface="Fira Sans Extra Condensed"/>
              <a:sym typeface="Fira Sans Extra Condensed"/>
            </a:endParaRPr>
          </a:p>
        </p:txBody>
      </p:sp>
      <p:sp>
        <p:nvSpPr>
          <p:cNvPr id="1104" name="Google Shape;1104;p45"/>
          <p:cNvSpPr txBox="1"/>
          <p:nvPr/>
        </p:nvSpPr>
        <p:spPr>
          <a:xfrm>
            <a:off x="6806988" y="1380113"/>
            <a:ext cx="1879800" cy="41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105" name="Google Shape;1105;p45"/>
          <p:cNvSpPr txBox="1"/>
          <p:nvPr/>
        </p:nvSpPr>
        <p:spPr>
          <a:xfrm>
            <a:off x="6806999" y="1763050"/>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106" name="Google Shape;1106;p45"/>
          <p:cNvSpPr txBox="1"/>
          <p:nvPr/>
        </p:nvSpPr>
        <p:spPr>
          <a:xfrm>
            <a:off x="457188" y="1380125"/>
            <a:ext cx="1879800" cy="41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1107" name="Google Shape;1107;p45"/>
          <p:cNvSpPr txBox="1"/>
          <p:nvPr/>
        </p:nvSpPr>
        <p:spPr>
          <a:xfrm>
            <a:off x="457209" y="17630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108" name="Google Shape;1108;p45"/>
          <p:cNvSpPr txBox="1"/>
          <p:nvPr/>
        </p:nvSpPr>
        <p:spPr>
          <a:xfrm>
            <a:off x="6806988" y="3548850"/>
            <a:ext cx="1879800" cy="41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Jupiter</a:t>
            </a:r>
            <a:endParaRPr sz="2000" b="1">
              <a:solidFill>
                <a:schemeClr val="accent1"/>
              </a:solidFill>
              <a:latin typeface="Fira Sans Extra Condensed"/>
              <a:ea typeface="Fira Sans Extra Condensed"/>
              <a:cs typeface="Fira Sans Extra Condensed"/>
              <a:sym typeface="Fira Sans Extra Condensed"/>
            </a:endParaRPr>
          </a:p>
        </p:txBody>
      </p:sp>
      <p:sp>
        <p:nvSpPr>
          <p:cNvPr id="1109" name="Google Shape;1109;p45"/>
          <p:cNvSpPr txBox="1"/>
          <p:nvPr/>
        </p:nvSpPr>
        <p:spPr>
          <a:xfrm>
            <a:off x="6806999" y="393178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latin typeface="Roboto"/>
                <a:ea typeface="Roboto"/>
                <a:cs typeface="Roboto"/>
                <a:sym typeface="Roboto"/>
              </a:rPr>
              <a:t>Jupiter is a gas giant and the biggest planet in the Solar System</a:t>
            </a:r>
            <a:endParaRPr>
              <a:latin typeface="Roboto"/>
              <a:ea typeface="Roboto"/>
              <a:cs typeface="Roboto"/>
              <a:sym typeface="Roboto"/>
            </a:endParaRPr>
          </a:p>
          <a:p>
            <a:pPr marL="0" lvl="0" indent="0" algn="r" rtl="0">
              <a:spcBef>
                <a:spcPts val="0"/>
              </a:spcBef>
              <a:spcAft>
                <a:spcPts val="0"/>
              </a:spcAft>
              <a:buNone/>
            </a:pPr>
            <a:endParaRPr>
              <a:latin typeface="Roboto"/>
              <a:ea typeface="Roboto"/>
              <a:cs typeface="Roboto"/>
              <a:sym typeface="Roboto"/>
            </a:endParaRPr>
          </a:p>
        </p:txBody>
      </p:sp>
      <p:sp>
        <p:nvSpPr>
          <p:cNvPr id="1110" name="Google Shape;1110;p45"/>
          <p:cNvSpPr txBox="1"/>
          <p:nvPr/>
        </p:nvSpPr>
        <p:spPr>
          <a:xfrm>
            <a:off x="457213" y="3551825"/>
            <a:ext cx="1879800" cy="41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111" name="Google Shape;1111;p45"/>
          <p:cNvSpPr txBox="1"/>
          <p:nvPr/>
        </p:nvSpPr>
        <p:spPr>
          <a:xfrm>
            <a:off x="457209" y="393180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15"/>
        <p:cNvGrpSpPr/>
        <p:nvPr/>
      </p:nvGrpSpPr>
      <p:grpSpPr>
        <a:xfrm>
          <a:off x="0" y="0"/>
          <a:ext cx="0" cy="0"/>
          <a:chOff x="0" y="0"/>
          <a:chExt cx="0" cy="0"/>
        </a:xfrm>
      </p:grpSpPr>
      <p:sp>
        <p:nvSpPr>
          <p:cNvPr id="1116" name="Google Shape;1116;p4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a:t>
            </a:r>
            <a:r>
              <a:rPr lang="en-GB">
                <a:latin typeface="Arial"/>
                <a:ea typeface="Arial"/>
                <a:cs typeface="Arial"/>
                <a:sym typeface="Arial"/>
              </a:rPr>
              <a:t>free users)</a:t>
            </a:r>
            <a:endParaRPr>
              <a:solidFill>
                <a:srgbClr val="FFFFFF"/>
              </a:solidFill>
              <a:latin typeface="Arial"/>
              <a:ea typeface="Arial"/>
              <a:cs typeface="Arial"/>
              <a:sym typeface="Arial"/>
            </a:endParaRPr>
          </a:p>
        </p:txBody>
      </p:sp>
      <p:sp>
        <p:nvSpPr>
          <p:cNvPr id="1117" name="Google Shape;1117;p4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credit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435D74"/>
                </a:solidFill>
                <a:latin typeface="Arial"/>
                <a:ea typeface="Arial"/>
                <a:cs typeface="Arial"/>
                <a:sym typeface="Arial"/>
              </a:rPr>
              <a:t> </a:t>
            </a:r>
            <a:r>
              <a:rPr lang="en-GB">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118" name="Google Shape;1118;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a:t>
            </a:r>
            <a:r>
              <a:rPr lang="en-GB" sz="900">
                <a:solidFill>
                  <a:srgbClr val="FFFFFF"/>
                </a:solidFill>
              </a:rPr>
              <a:t>read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4">
                  <a:extLst>
                    <a:ext uri="{A12FA001-AC4F-418D-AE19-62706E023703}">
                      <ahyp:hlinkClr xmlns:ahyp="http://schemas.microsoft.com/office/drawing/2018/hyperlinkcolor" val="tx"/>
                    </a:ext>
                  </a:extLst>
                </a:hlinkClick>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2"/>
        <p:cNvGrpSpPr/>
        <p:nvPr/>
      </p:nvGrpSpPr>
      <p:grpSpPr>
        <a:xfrm>
          <a:off x="0" y="0"/>
          <a:ext cx="0" cy="0"/>
          <a:chOff x="0" y="0"/>
          <a:chExt cx="0" cy="0"/>
        </a:xfrm>
      </p:grpSpPr>
      <p:sp>
        <p:nvSpPr>
          <p:cNvPr id="1123" name="Google Shape;1123;p4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24" name="Google Shape;1124;p4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be a Premium user on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125" name="Google Shape;1125;p4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FFFFFF"/>
                </a:solidFill>
                <a:latin typeface="Arial"/>
                <a:ea typeface="Arial"/>
                <a:cs typeface="Arial"/>
                <a:sym typeface="Arial"/>
              </a:rPr>
              <a:t>For more information about editing slides, please </a:t>
            </a:r>
            <a:r>
              <a:rPr lang="en-GB" sz="900">
                <a:solidFill>
                  <a:srgbClr val="FFFFFF"/>
                </a:solidFill>
                <a:latin typeface="Arial"/>
                <a:ea typeface="Arial"/>
                <a:cs typeface="Arial"/>
                <a:sym typeface="Arial"/>
              </a:rPr>
              <a:t>read </a:t>
            </a:r>
            <a:r>
              <a:rPr lang="en-GB"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GB"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GB" sz="1200">
                <a:solidFill>
                  <a:srgbClr val="FFFFFF"/>
                </a:solidFill>
                <a:latin typeface="Arial"/>
                <a:ea typeface="Arial"/>
                <a:cs typeface="Arial"/>
                <a:sym typeface="Arial"/>
              </a:rPr>
              <a:t> </a:t>
            </a:r>
            <a:r>
              <a:rPr lang="en-GB" sz="1000">
                <a:solidFill>
                  <a:srgbClr val="FFFFFF"/>
                </a:solidFill>
                <a:latin typeface="Arial"/>
                <a:ea typeface="Arial"/>
                <a:cs typeface="Arial"/>
                <a:sym typeface="Arial"/>
              </a:rPr>
              <a:t>and</a:t>
            </a:r>
            <a:r>
              <a:rPr lang="en-GB" sz="1200">
                <a:solidFill>
                  <a:srgbClr val="FFFFFF"/>
                </a:solidFill>
                <a:latin typeface="Arial"/>
                <a:ea typeface="Arial"/>
                <a:cs typeface="Arial"/>
                <a:sym typeface="Arial"/>
              </a:rPr>
              <a:t> </a:t>
            </a:r>
            <a:r>
              <a:rPr lang="en-GB"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9"/>
        <p:cNvGrpSpPr/>
        <p:nvPr/>
      </p:nvGrpSpPr>
      <p:grpSpPr>
        <a:xfrm>
          <a:off x="0" y="0"/>
          <a:ext cx="0" cy="0"/>
          <a:chOff x="0" y="0"/>
          <a:chExt cx="0" cy="0"/>
        </a:xfrm>
      </p:grpSpPr>
      <p:sp>
        <p:nvSpPr>
          <p:cNvPr id="1130" name="Google Shape;1130;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131" name="Google Shape;1131;p48"/>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GB">
                <a:solidFill>
                  <a:schemeClr val="lt1"/>
                </a:solidFill>
                <a:latin typeface="Arial"/>
                <a:ea typeface="Arial"/>
                <a:cs typeface="Arial"/>
                <a:sym typeface="Arial"/>
              </a:rPr>
              <a:t>You can add and edit some </a:t>
            </a:r>
            <a:r>
              <a:rPr lang="en-GB"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GB">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132" name="Google Shape;1132;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GB"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Select one of the parts and </a:t>
            </a:r>
            <a:r>
              <a:rPr lang="en-GB" sz="1100" b="1">
                <a:solidFill>
                  <a:srgbClr val="869FB2"/>
                </a:solidFill>
              </a:rPr>
              <a:t>ungroup</a:t>
            </a:r>
            <a:r>
              <a:rPr lang="en-GB"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Change the color</a:t>
            </a:r>
            <a:r>
              <a:rPr lang="en-GB"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Then </a:t>
            </a:r>
            <a:r>
              <a:rPr lang="en-GB" sz="1100" b="1">
                <a:solidFill>
                  <a:srgbClr val="869FB2"/>
                </a:solidFill>
              </a:rPr>
              <a:t>resize</a:t>
            </a:r>
            <a:r>
              <a:rPr lang="en-GB"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Group</a:t>
            </a:r>
            <a:r>
              <a:rPr lang="en-GB"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GB"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Remember to choose the</a:t>
            </a:r>
            <a:r>
              <a:rPr lang="en-GB" sz="1100">
                <a:solidFill>
                  <a:srgbClr val="78909C"/>
                </a:solidFill>
              </a:rPr>
              <a:t> </a:t>
            </a:r>
            <a:r>
              <a:rPr lang="en-GB" sz="1100">
                <a:solidFill>
                  <a:srgbClr val="869FB2"/>
                </a:solidFill>
              </a:rPr>
              <a:t>“</a:t>
            </a:r>
            <a:r>
              <a:rPr lang="en-GB" sz="1100" b="1">
                <a:solidFill>
                  <a:srgbClr val="869FB2"/>
                </a:solidFill>
              </a:rPr>
              <a:t>Keep source formatting</a:t>
            </a:r>
            <a:r>
              <a:rPr lang="en-GB" sz="1100">
                <a:solidFill>
                  <a:srgbClr val="869FB2"/>
                </a:solidFill>
              </a:rPr>
              <a:t>”</a:t>
            </a:r>
            <a:r>
              <a:rPr lang="en-GB" sz="1100">
                <a:solidFill>
                  <a:srgbClr val="FFFFFF"/>
                </a:solidFill>
              </a:rPr>
              <a:t> option so that it keeps the design. For more info, please visit </a:t>
            </a:r>
            <a:r>
              <a:rPr lang="en-GB"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GB" sz="1100">
                <a:solidFill>
                  <a:srgbClr val="FFFFFF"/>
                </a:solidFill>
              </a:rPr>
              <a:t>.</a:t>
            </a:r>
            <a:endParaRPr sz="1100"/>
          </a:p>
        </p:txBody>
      </p:sp>
      <p:grpSp>
        <p:nvGrpSpPr>
          <p:cNvPr id="1133" name="Google Shape;1133;p48"/>
          <p:cNvGrpSpPr/>
          <p:nvPr/>
        </p:nvGrpSpPr>
        <p:grpSpPr>
          <a:xfrm>
            <a:off x="6874322" y="1724357"/>
            <a:ext cx="1446116" cy="2863897"/>
            <a:chOff x="6529419" y="1724307"/>
            <a:chExt cx="1480463" cy="2931917"/>
          </a:xfrm>
        </p:grpSpPr>
        <p:grpSp>
          <p:nvGrpSpPr>
            <p:cNvPr id="1134" name="Google Shape;1134;p48"/>
            <p:cNvGrpSpPr/>
            <p:nvPr/>
          </p:nvGrpSpPr>
          <p:grpSpPr>
            <a:xfrm>
              <a:off x="6556827" y="1724307"/>
              <a:ext cx="956596" cy="944294"/>
              <a:chOff x="3800349" y="1238762"/>
              <a:chExt cx="1098904" cy="1084772"/>
            </a:xfrm>
          </p:grpSpPr>
          <p:grpSp>
            <p:nvGrpSpPr>
              <p:cNvPr id="1135" name="Google Shape;1135;p48"/>
              <p:cNvGrpSpPr/>
              <p:nvPr/>
            </p:nvGrpSpPr>
            <p:grpSpPr>
              <a:xfrm>
                <a:off x="3800349" y="1238762"/>
                <a:ext cx="1098904" cy="1084772"/>
                <a:chOff x="3800349" y="1238762"/>
                <a:chExt cx="1098904" cy="1084772"/>
              </a:xfrm>
            </p:grpSpPr>
            <p:sp>
              <p:nvSpPr>
                <p:cNvPr id="1136" name="Google Shape;1136;p48"/>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8"/>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8"/>
            <p:cNvGrpSpPr/>
            <p:nvPr/>
          </p:nvGrpSpPr>
          <p:grpSpPr>
            <a:xfrm>
              <a:off x="7053286" y="2227254"/>
              <a:ext cx="956596" cy="944252"/>
              <a:chOff x="4370663" y="1816530"/>
              <a:chExt cx="1098904" cy="1084724"/>
            </a:xfrm>
          </p:grpSpPr>
          <p:grpSp>
            <p:nvGrpSpPr>
              <p:cNvPr id="1140" name="Google Shape;1140;p48"/>
              <p:cNvGrpSpPr/>
              <p:nvPr/>
            </p:nvGrpSpPr>
            <p:grpSpPr>
              <a:xfrm>
                <a:off x="4370663" y="1816530"/>
                <a:ext cx="1098904" cy="1084724"/>
                <a:chOff x="4370663" y="1816530"/>
                <a:chExt cx="1098904" cy="1084724"/>
              </a:xfrm>
            </p:grpSpPr>
            <p:sp>
              <p:nvSpPr>
                <p:cNvPr id="1141" name="Google Shape;1141;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8"/>
              <p:cNvGrpSpPr/>
              <p:nvPr/>
            </p:nvGrpSpPr>
            <p:grpSpPr>
              <a:xfrm>
                <a:off x="4732628" y="2171596"/>
                <a:ext cx="374986" cy="374572"/>
                <a:chOff x="3303268" y="3817349"/>
                <a:chExt cx="346056" cy="345674"/>
              </a:xfrm>
            </p:grpSpPr>
            <p:sp>
              <p:nvSpPr>
                <p:cNvPr id="1144" name="Google Shape;114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8" name="Google Shape;1148;p48"/>
            <p:cNvGrpSpPr/>
            <p:nvPr/>
          </p:nvGrpSpPr>
          <p:grpSpPr>
            <a:xfrm>
              <a:off x="6547098" y="2715744"/>
              <a:ext cx="956596" cy="944315"/>
              <a:chOff x="3789173" y="2377690"/>
              <a:chExt cx="1098904" cy="1084796"/>
            </a:xfrm>
          </p:grpSpPr>
          <p:grpSp>
            <p:nvGrpSpPr>
              <p:cNvPr id="1149" name="Google Shape;1149;p48"/>
              <p:cNvGrpSpPr/>
              <p:nvPr/>
            </p:nvGrpSpPr>
            <p:grpSpPr>
              <a:xfrm>
                <a:off x="3789173" y="2377690"/>
                <a:ext cx="1098904" cy="1084796"/>
                <a:chOff x="3789173" y="2377690"/>
                <a:chExt cx="1098904" cy="1084796"/>
              </a:xfrm>
            </p:grpSpPr>
            <p:sp>
              <p:nvSpPr>
                <p:cNvPr id="1150" name="Google Shape;1150;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8"/>
              <p:cNvGrpSpPr/>
              <p:nvPr/>
            </p:nvGrpSpPr>
            <p:grpSpPr>
              <a:xfrm>
                <a:off x="4151137" y="2732796"/>
                <a:ext cx="374986" cy="374572"/>
                <a:chOff x="3752358" y="3817349"/>
                <a:chExt cx="346056" cy="345674"/>
              </a:xfrm>
            </p:grpSpPr>
            <p:sp>
              <p:nvSpPr>
                <p:cNvPr id="1153" name="Google Shape;1153;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48"/>
            <p:cNvGrpSpPr/>
            <p:nvPr/>
          </p:nvGrpSpPr>
          <p:grpSpPr>
            <a:xfrm>
              <a:off x="7034853" y="3222917"/>
              <a:ext cx="956596" cy="944252"/>
              <a:chOff x="4349489" y="2960313"/>
              <a:chExt cx="1098904" cy="1084724"/>
            </a:xfrm>
          </p:grpSpPr>
          <p:grpSp>
            <p:nvGrpSpPr>
              <p:cNvPr id="1158" name="Google Shape;1158;p48"/>
              <p:cNvGrpSpPr/>
              <p:nvPr/>
            </p:nvGrpSpPr>
            <p:grpSpPr>
              <a:xfrm>
                <a:off x="4349489" y="2960313"/>
                <a:ext cx="1098904" cy="1084724"/>
                <a:chOff x="4349489" y="2960313"/>
                <a:chExt cx="1098904" cy="1084724"/>
              </a:xfrm>
            </p:grpSpPr>
            <p:sp>
              <p:nvSpPr>
                <p:cNvPr id="1159" name="Google Shape;1159;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4732657" y="3315384"/>
                <a:ext cx="374952" cy="374572"/>
                <a:chOff x="4201447" y="3817349"/>
                <a:chExt cx="346024" cy="345674"/>
              </a:xfrm>
            </p:grpSpPr>
            <p:sp>
              <p:nvSpPr>
                <p:cNvPr id="1162" name="Google Shape;1162;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4" name="Google Shape;1164;p48"/>
            <p:cNvGrpSpPr/>
            <p:nvPr/>
          </p:nvGrpSpPr>
          <p:grpSpPr>
            <a:xfrm>
              <a:off x="6529419" y="3711909"/>
              <a:ext cx="956596" cy="944315"/>
              <a:chOff x="3768864" y="3522050"/>
              <a:chExt cx="1098904" cy="1084796"/>
            </a:xfrm>
          </p:grpSpPr>
          <p:grpSp>
            <p:nvGrpSpPr>
              <p:cNvPr id="1165" name="Google Shape;1165;p48"/>
              <p:cNvGrpSpPr/>
              <p:nvPr/>
            </p:nvGrpSpPr>
            <p:grpSpPr>
              <a:xfrm>
                <a:off x="3768864" y="3522050"/>
                <a:ext cx="1098904" cy="1084796"/>
                <a:chOff x="3768864" y="3522050"/>
                <a:chExt cx="1098904" cy="1084796"/>
              </a:xfrm>
            </p:grpSpPr>
            <p:sp>
              <p:nvSpPr>
                <p:cNvPr id="1166" name="Google Shape;1166;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8"/>
              <p:cNvGrpSpPr/>
              <p:nvPr/>
            </p:nvGrpSpPr>
            <p:grpSpPr>
              <a:xfrm>
                <a:off x="4139616" y="3871555"/>
                <a:ext cx="357419" cy="357005"/>
                <a:chOff x="7482229" y="3351230"/>
                <a:chExt cx="357419" cy="357005"/>
              </a:xfrm>
            </p:grpSpPr>
            <p:sp>
              <p:nvSpPr>
                <p:cNvPr id="1169" name="Google Shape;1169;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9" name="Picture 8">
            <a:extLst>
              <a:ext uri="{FF2B5EF4-FFF2-40B4-BE49-F238E27FC236}">
                <a16:creationId xmlns:a16="http://schemas.microsoft.com/office/drawing/2014/main" id="{4C586FDD-5A1C-4CAE-B7D0-A88718A57552}"/>
              </a:ext>
            </a:extLst>
          </p:cNvPr>
          <p:cNvPicPr>
            <a:picLocks noChangeAspect="1"/>
          </p:cNvPicPr>
          <p:nvPr/>
        </p:nvPicPr>
        <p:blipFill>
          <a:blip r:embed="rId5"/>
          <a:stretch>
            <a:fillRect/>
          </a:stretch>
        </p:blipFill>
        <p:spPr>
          <a:xfrm>
            <a:off x="-4644577" y="1425752"/>
            <a:ext cx="4142658" cy="2415998"/>
          </a:xfrm>
          <a:prstGeom prst="rect">
            <a:avLst/>
          </a:prstGeom>
        </p:spPr>
      </p:pic>
      <p:sp>
        <p:nvSpPr>
          <p:cNvPr id="10" name="Google Shape;58;p15">
            <a:extLst>
              <a:ext uri="{FF2B5EF4-FFF2-40B4-BE49-F238E27FC236}">
                <a16:creationId xmlns:a16="http://schemas.microsoft.com/office/drawing/2014/main" id="{2C32D005-B56D-40B1-AFB7-0308768C472F}"/>
              </a:ext>
            </a:extLst>
          </p:cNvPr>
          <p:cNvSpPr txBox="1">
            <a:spLocks/>
          </p:cNvSpPr>
          <p:nvPr/>
        </p:nvSpPr>
        <p:spPr>
          <a:xfrm>
            <a:off x="-4468058"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spTree>
    <p:extLst>
      <p:ext uri="{BB962C8B-B14F-4D97-AF65-F5344CB8AC3E}">
        <p14:creationId xmlns:p14="http://schemas.microsoft.com/office/powerpoint/2010/main" val="1763876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1425752"/>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0" name="Picture 9">
            <a:extLst>
              <a:ext uri="{FF2B5EF4-FFF2-40B4-BE49-F238E27FC236}">
                <a16:creationId xmlns:a16="http://schemas.microsoft.com/office/drawing/2014/main" id="{407EA4C8-CDEF-49DF-BCF6-4815E54361B0}"/>
              </a:ext>
            </a:extLst>
          </p:cNvPr>
          <p:cNvPicPr>
            <a:picLocks noChangeAspect="1"/>
          </p:cNvPicPr>
          <p:nvPr/>
        </p:nvPicPr>
        <p:blipFill>
          <a:blip r:embed="rId6"/>
          <a:stretch>
            <a:fillRect/>
          </a:stretch>
        </p:blipFill>
        <p:spPr>
          <a:xfrm>
            <a:off x="-4524521" y="1406702"/>
            <a:ext cx="4185272" cy="2415998"/>
          </a:xfrm>
          <a:prstGeom prst="rect">
            <a:avLst/>
          </a:prstGeom>
        </p:spPr>
      </p:pic>
      <p:sp>
        <p:nvSpPr>
          <p:cNvPr id="11" name="Google Shape;58;p15">
            <a:extLst>
              <a:ext uri="{FF2B5EF4-FFF2-40B4-BE49-F238E27FC236}">
                <a16:creationId xmlns:a16="http://schemas.microsoft.com/office/drawing/2014/main" id="{D1A782CB-7632-485E-B1C8-6335F010D1F1}"/>
              </a:ext>
            </a:extLst>
          </p:cNvPr>
          <p:cNvSpPr txBox="1">
            <a:spLocks/>
          </p:cNvSpPr>
          <p:nvPr/>
        </p:nvSpPr>
        <p:spPr>
          <a:xfrm>
            <a:off x="-4305388"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Tree>
    <p:extLst>
      <p:ext uri="{BB962C8B-B14F-4D97-AF65-F5344CB8AC3E}">
        <p14:creationId xmlns:p14="http://schemas.microsoft.com/office/powerpoint/2010/main" val="1438356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1406702"/>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pic>
        <p:nvPicPr>
          <p:cNvPr id="16" name="Picture 15">
            <a:extLst>
              <a:ext uri="{FF2B5EF4-FFF2-40B4-BE49-F238E27FC236}">
                <a16:creationId xmlns:a16="http://schemas.microsoft.com/office/drawing/2014/main" id="{D58C140F-881E-48BB-AD7F-8381FA02F98E}"/>
              </a:ext>
            </a:extLst>
          </p:cNvPr>
          <p:cNvPicPr>
            <a:picLocks noChangeAspect="1"/>
          </p:cNvPicPr>
          <p:nvPr/>
        </p:nvPicPr>
        <p:blipFill>
          <a:blip r:embed="rId7"/>
          <a:stretch>
            <a:fillRect/>
          </a:stretch>
        </p:blipFill>
        <p:spPr>
          <a:xfrm>
            <a:off x="1502790" y="6027741"/>
            <a:ext cx="6035910" cy="3527417"/>
          </a:xfrm>
          <a:prstGeom prst="rect">
            <a:avLst/>
          </a:prstGeom>
        </p:spPr>
      </p:pic>
      <p:sp>
        <p:nvSpPr>
          <p:cNvPr id="17" name="Google Shape;58;p15">
            <a:extLst>
              <a:ext uri="{FF2B5EF4-FFF2-40B4-BE49-F238E27FC236}">
                <a16:creationId xmlns:a16="http://schemas.microsoft.com/office/drawing/2014/main" id="{EB9F1766-65E8-4AE5-9D99-3C47E3ACABF9}"/>
              </a:ext>
            </a:extLst>
          </p:cNvPr>
          <p:cNvSpPr txBox="1">
            <a:spLocks/>
          </p:cNvSpPr>
          <p:nvPr/>
        </p:nvSpPr>
        <p:spPr>
          <a:xfrm>
            <a:off x="3102252" y="497982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spTree>
    <p:extLst>
      <p:ext uri="{BB962C8B-B14F-4D97-AF65-F5344CB8AC3E}">
        <p14:creationId xmlns:p14="http://schemas.microsoft.com/office/powerpoint/2010/main" val="1803979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17" name="Picture 16">
            <a:extLst>
              <a:ext uri="{FF2B5EF4-FFF2-40B4-BE49-F238E27FC236}">
                <a16:creationId xmlns:a16="http://schemas.microsoft.com/office/drawing/2014/main" id="{036D817B-8AE6-4C58-BFB6-5DCD948D7E74}"/>
              </a:ext>
            </a:extLst>
          </p:cNvPr>
          <p:cNvPicPr>
            <a:picLocks noChangeAspect="1"/>
          </p:cNvPicPr>
          <p:nvPr/>
        </p:nvPicPr>
        <p:blipFill>
          <a:blip r:embed="rId7"/>
          <a:stretch>
            <a:fillRect/>
          </a:stretch>
        </p:blipFill>
        <p:spPr>
          <a:xfrm>
            <a:off x="1502790" y="1297899"/>
            <a:ext cx="6035910" cy="3527417"/>
          </a:xfrm>
          <a:prstGeom prst="rect">
            <a:avLst/>
          </a:prstGeom>
        </p:spPr>
      </p:pic>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3102252" y="318184"/>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8"/>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9"/>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Tree>
    <p:extLst>
      <p:ext uri="{BB962C8B-B14F-4D97-AF65-F5344CB8AC3E}">
        <p14:creationId xmlns:p14="http://schemas.microsoft.com/office/powerpoint/2010/main" val="2974714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 /Attack Types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pic>
        <p:nvPicPr>
          <p:cNvPr id="3" name="Picture 2" descr="Chart&#10;&#10;Description automatically generated">
            <a:extLst>
              <a:ext uri="{FF2B5EF4-FFF2-40B4-BE49-F238E27FC236}">
                <a16:creationId xmlns:a16="http://schemas.microsoft.com/office/drawing/2014/main" id="{57E431D8-8D06-AF4D-A6AE-D9D9C904E8FD}"/>
              </a:ext>
            </a:extLst>
          </p:cNvPr>
          <p:cNvPicPr>
            <a:picLocks noChangeAspect="1"/>
          </p:cNvPicPr>
          <p:nvPr/>
        </p:nvPicPr>
        <p:blipFill>
          <a:blip r:embed="rId9"/>
          <a:stretch>
            <a:fillRect/>
          </a:stretch>
        </p:blipFill>
        <p:spPr>
          <a:xfrm>
            <a:off x="1987550" y="1212850"/>
            <a:ext cx="5168900" cy="2717800"/>
          </a:xfrm>
          <a:prstGeom prst="rect">
            <a:avLst/>
          </a:prstGeom>
        </p:spPr>
      </p:pic>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641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 /Weapon Types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pic>
        <p:nvPicPr>
          <p:cNvPr id="11" name="Picture 10" descr="Chart, line chart&#10;&#10;Description automatically generated">
            <a:extLst>
              <a:ext uri="{FF2B5EF4-FFF2-40B4-BE49-F238E27FC236}">
                <a16:creationId xmlns:a16="http://schemas.microsoft.com/office/drawing/2014/main" id="{57CE8306-C52A-8D4D-A3D2-D71D2A67F792}"/>
              </a:ext>
            </a:extLst>
          </p:cNvPr>
          <p:cNvPicPr>
            <a:picLocks noChangeAspect="1"/>
          </p:cNvPicPr>
          <p:nvPr/>
        </p:nvPicPr>
        <p:blipFill>
          <a:blip r:embed="rId9"/>
          <a:stretch>
            <a:fillRect/>
          </a:stretch>
        </p:blipFill>
        <p:spPr>
          <a:xfrm>
            <a:off x="2024088" y="1220422"/>
            <a:ext cx="4993314" cy="3818997"/>
          </a:xfrm>
          <a:prstGeom prst="rect">
            <a:avLst/>
          </a:prstGeom>
        </p:spPr>
      </p:pic>
    </p:spTree>
    <p:extLst>
      <p:ext uri="{BB962C8B-B14F-4D97-AF65-F5344CB8AC3E}">
        <p14:creationId xmlns:p14="http://schemas.microsoft.com/office/powerpoint/2010/main" val="2034966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5492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13" name="Picture 12" descr="Chart, bar chart&#10;&#10;Description automatically generated">
            <a:extLst>
              <a:ext uri="{FF2B5EF4-FFF2-40B4-BE49-F238E27FC236}">
                <a16:creationId xmlns:a16="http://schemas.microsoft.com/office/drawing/2014/main" id="{F0C3F696-C9AB-4DC9-9E73-1C26A0C3939A}"/>
              </a:ext>
            </a:extLst>
          </p:cNvPr>
          <p:cNvPicPr>
            <a:picLocks noChangeAspect="1"/>
          </p:cNvPicPr>
          <p:nvPr/>
        </p:nvPicPr>
        <p:blipFill>
          <a:blip r:embed="rId3"/>
          <a:stretch>
            <a:fillRect/>
          </a:stretch>
        </p:blipFill>
        <p:spPr>
          <a:xfrm rot="21315839">
            <a:off x="791291" y="1537131"/>
            <a:ext cx="3448728" cy="2069237"/>
          </a:xfrm>
          <a:prstGeom prst="rect">
            <a:avLst/>
          </a:prstGeom>
          <a:ln w="38100">
            <a:solidFill>
              <a:schemeClr val="tx1"/>
            </a:solidFill>
          </a:ln>
        </p:spPr>
      </p:pic>
      <p:pic>
        <p:nvPicPr>
          <p:cNvPr id="16" name="Picture 15">
            <a:extLst>
              <a:ext uri="{FF2B5EF4-FFF2-40B4-BE49-F238E27FC236}">
                <a16:creationId xmlns:a16="http://schemas.microsoft.com/office/drawing/2014/main" id="{B08A22DF-37DC-437C-B6E0-9779F51E1A67}"/>
              </a:ext>
            </a:extLst>
          </p:cNvPr>
          <p:cNvPicPr>
            <a:picLocks noChangeAspect="1"/>
          </p:cNvPicPr>
          <p:nvPr/>
        </p:nvPicPr>
        <p:blipFill>
          <a:blip r:embed="rId4"/>
          <a:stretch>
            <a:fillRect/>
          </a:stretch>
        </p:blipFill>
        <p:spPr>
          <a:xfrm rot="372387">
            <a:off x="4940611" y="1402887"/>
            <a:ext cx="3481515" cy="2337723"/>
          </a:xfrm>
          <a:prstGeom prst="rect">
            <a:avLst/>
          </a:prstGeom>
          <a:ln w="38100">
            <a:solidFill>
              <a:schemeClr val="tx1"/>
            </a:solidFill>
          </a:ln>
        </p:spPr>
      </p:pic>
      <p:sp>
        <p:nvSpPr>
          <p:cNvPr id="19" name="Google Shape;58;p15">
            <a:extLst>
              <a:ext uri="{FF2B5EF4-FFF2-40B4-BE49-F238E27FC236}">
                <a16:creationId xmlns:a16="http://schemas.microsoft.com/office/drawing/2014/main" id="{67028C55-F67C-4190-B788-488FEC869F94}"/>
              </a:ext>
            </a:extLst>
          </p:cNvPr>
          <p:cNvSpPr txBox="1">
            <a:spLocks/>
          </p:cNvSpPr>
          <p:nvPr/>
        </p:nvSpPr>
        <p:spPr>
          <a:xfrm rot="21316191">
            <a:off x="475679" y="337795"/>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0" name="Google Shape;58;p15">
            <a:extLst>
              <a:ext uri="{FF2B5EF4-FFF2-40B4-BE49-F238E27FC236}">
                <a16:creationId xmlns:a16="http://schemas.microsoft.com/office/drawing/2014/main" id="{8A70FF04-7D48-4E65-B4AC-291DE4D55FC1}"/>
              </a:ext>
            </a:extLst>
          </p:cNvPr>
          <p:cNvSpPr txBox="1">
            <a:spLocks/>
          </p:cNvSpPr>
          <p:nvPr/>
        </p:nvSpPr>
        <p:spPr>
          <a:xfrm>
            <a:off x="3254652" y="-470629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sp>
        <p:nvSpPr>
          <p:cNvPr id="22" name="Google Shape;58;p15">
            <a:extLst>
              <a:ext uri="{FF2B5EF4-FFF2-40B4-BE49-F238E27FC236}">
                <a16:creationId xmlns:a16="http://schemas.microsoft.com/office/drawing/2014/main" id="{0A2FC65B-3F48-4863-AAA2-BE98D8EFE23A}"/>
              </a:ext>
            </a:extLst>
          </p:cNvPr>
          <p:cNvSpPr txBox="1">
            <a:spLocks/>
          </p:cNvSpPr>
          <p:nvPr/>
        </p:nvSpPr>
        <p:spPr>
          <a:xfrm rot="389068">
            <a:off x="4708662" y="341210"/>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23" name="Google Shape;58;p15">
            <a:extLst>
              <a:ext uri="{FF2B5EF4-FFF2-40B4-BE49-F238E27FC236}">
                <a16:creationId xmlns:a16="http://schemas.microsoft.com/office/drawing/2014/main" id="{FD519151-0960-4C66-9AC5-AE7A1273D050}"/>
              </a:ext>
            </a:extLst>
          </p:cNvPr>
          <p:cNvSpPr txBox="1">
            <a:spLocks/>
          </p:cNvSpPr>
          <p:nvPr/>
        </p:nvSpPr>
        <p:spPr>
          <a:xfrm>
            <a:off x="1677899" y="5767772"/>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Most popular attack types</a:t>
            </a:r>
          </a:p>
        </p:txBody>
      </p:sp>
      <p:pic>
        <p:nvPicPr>
          <p:cNvPr id="24" name="Picture 23">
            <a:extLst>
              <a:ext uri="{FF2B5EF4-FFF2-40B4-BE49-F238E27FC236}">
                <a16:creationId xmlns:a16="http://schemas.microsoft.com/office/drawing/2014/main" id="{540BA89F-5C31-4B9C-A219-7FA7059166F8}"/>
              </a:ext>
            </a:extLst>
          </p:cNvPr>
          <p:cNvPicPr>
            <a:picLocks noChangeAspect="1"/>
          </p:cNvPicPr>
          <p:nvPr/>
        </p:nvPicPr>
        <p:blipFill>
          <a:blip r:embed="rId5"/>
          <a:stretch>
            <a:fillRect/>
          </a:stretch>
        </p:blipFill>
        <p:spPr>
          <a:xfrm>
            <a:off x="1502790" y="-3822543"/>
            <a:ext cx="6035910" cy="3527417"/>
          </a:xfrm>
          <a:prstGeom prst="rect">
            <a:avLst/>
          </a:prstGeom>
        </p:spPr>
      </p:pic>
      <p:pic>
        <p:nvPicPr>
          <p:cNvPr id="25" name="Picture 24">
            <a:extLst>
              <a:ext uri="{FF2B5EF4-FFF2-40B4-BE49-F238E27FC236}">
                <a16:creationId xmlns:a16="http://schemas.microsoft.com/office/drawing/2014/main" id="{336A3758-D35C-45B9-BFA9-245FA980878F}"/>
              </a:ext>
            </a:extLst>
          </p:cNvPr>
          <p:cNvPicPr>
            <a:picLocks noChangeAspect="1"/>
          </p:cNvPicPr>
          <p:nvPr/>
        </p:nvPicPr>
        <p:blipFill>
          <a:blip r:embed="rId6"/>
          <a:stretch>
            <a:fillRect/>
          </a:stretch>
        </p:blipFill>
        <p:spPr>
          <a:xfrm>
            <a:off x="2532024" y="6651519"/>
            <a:ext cx="4079951" cy="2741372"/>
          </a:xfrm>
          <a:prstGeom prst="rect">
            <a:avLst/>
          </a:prstGeom>
        </p:spPr>
      </p:pic>
      <p:pic>
        <p:nvPicPr>
          <p:cNvPr id="26" name="Picture 25">
            <a:extLst>
              <a:ext uri="{FF2B5EF4-FFF2-40B4-BE49-F238E27FC236}">
                <a16:creationId xmlns:a16="http://schemas.microsoft.com/office/drawing/2014/main" id="{8A8D6641-8995-4ED5-A576-579502B2A421}"/>
              </a:ext>
            </a:extLst>
          </p:cNvPr>
          <p:cNvPicPr>
            <a:picLocks noChangeAspect="1"/>
          </p:cNvPicPr>
          <p:nvPr/>
        </p:nvPicPr>
        <p:blipFill>
          <a:blip r:embed="rId7"/>
          <a:stretch>
            <a:fillRect/>
          </a:stretch>
        </p:blipFill>
        <p:spPr>
          <a:xfrm>
            <a:off x="4736609" y="-3059603"/>
            <a:ext cx="4095691" cy="2415998"/>
          </a:xfrm>
          <a:prstGeom prst="rect">
            <a:avLst/>
          </a:prstGeom>
        </p:spPr>
      </p:pic>
      <p:pic>
        <p:nvPicPr>
          <p:cNvPr id="27" name="Picture 26">
            <a:extLst>
              <a:ext uri="{FF2B5EF4-FFF2-40B4-BE49-F238E27FC236}">
                <a16:creationId xmlns:a16="http://schemas.microsoft.com/office/drawing/2014/main" id="{678023A6-530B-46EC-9E12-5EC360D4EC9B}"/>
              </a:ext>
            </a:extLst>
          </p:cNvPr>
          <p:cNvPicPr>
            <a:picLocks noChangeAspect="1"/>
          </p:cNvPicPr>
          <p:nvPr/>
        </p:nvPicPr>
        <p:blipFill>
          <a:blip r:embed="rId8"/>
          <a:stretch>
            <a:fillRect/>
          </a:stretch>
        </p:blipFill>
        <p:spPr>
          <a:xfrm>
            <a:off x="311700" y="-3108148"/>
            <a:ext cx="4209045" cy="2415998"/>
          </a:xfrm>
          <a:prstGeom prst="rect">
            <a:avLst/>
          </a:prstGeom>
        </p:spPr>
      </p:pic>
      <p:sp>
        <p:nvSpPr>
          <p:cNvPr id="28" name="Google Shape;58;p15">
            <a:extLst>
              <a:ext uri="{FF2B5EF4-FFF2-40B4-BE49-F238E27FC236}">
                <a16:creationId xmlns:a16="http://schemas.microsoft.com/office/drawing/2014/main" id="{2DDC1076-6C45-43F9-A483-C51E399C762E}"/>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29" name="Google Shape;58;p15">
            <a:extLst>
              <a:ext uri="{FF2B5EF4-FFF2-40B4-BE49-F238E27FC236}">
                <a16:creationId xmlns:a16="http://schemas.microsoft.com/office/drawing/2014/main" id="{6959658D-6596-410B-8FF8-E8266B28BBC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30" name="Picture 29">
            <a:extLst>
              <a:ext uri="{FF2B5EF4-FFF2-40B4-BE49-F238E27FC236}">
                <a16:creationId xmlns:a16="http://schemas.microsoft.com/office/drawing/2014/main" id="{349BA6F0-1F58-4066-A951-2D927CAA967E}"/>
              </a:ext>
            </a:extLst>
          </p:cNvPr>
          <p:cNvPicPr>
            <a:picLocks noChangeAspect="1"/>
          </p:cNvPicPr>
          <p:nvPr/>
        </p:nvPicPr>
        <p:blipFill>
          <a:blip r:embed="rId9"/>
          <a:stretch>
            <a:fillRect/>
          </a:stretch>
        </p:blipFill>
        <p:spPr>
          <a:xfrm>
            <a:off x="264734" y="-3059603"/>
            <a:ext cx="4142658" cy="2415998"/>
          </a:xfrm>
          <a:prstGeom prst="rect">
            <a:avLst/>
          </a:prstGeom>
        </p:spPr>
      </p:pic>
      <p:sp>
        <p:nvSpPr>
          <p:cNvPr id="31" name="Google Shape;58;p15">
            <a:extLst>
              <a:ext uri="{FF2B5EF4-FFF2-40B4-BE49-F238E27FC236}">
                <a16:creationId xmlns:a16="http://schemas.microsoft.com/office/drawing/2014/main" id="{CC060907-3729-4090-91D6-3F4CB918F50D}"/>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32" name="Picture 31">
            <a:extLst>
              <a:ext uri="{FF2B5EF4-FFF2-40B4-BE49-F238E27FC236}">
                <a16:creationId xmlns:a16="http://schemas.microsoft.com/office/drawing/2014/main" id="{11965D0F-2573-49B7-A8BB-7CDAAC4A9DB2}"/>
              </a:ext>
            </a:extLst>
          </p:cNvPr>
          <p:cNvPicPr>
            <a:picLocks noChangeAspect="1"/>
          </p:cNvPicPr>
          <p:nvPr/>
        </p:nvPicPr>
        <p:blipFill>
          <a:blip r:embed="rId10"/>
          <a:stretch>
            <a:fillRect/>
          </a:stretch>
        </p:blipFill>
        <p:spPr>
          <a:xfrm>
            <a:off x="222120" y="-3059603"/>
            <a:ext cx="4185272" cy="2415998"/>
          </a:xfrm>
          <a:prstGeom prst="rect">
            <a:avLst/>
          </a:prstGeom>
        </p:spPr>
      </p:pic>
      <p:sp>
        <p:nvSpPr>
          <p:cNvPr id="33" name="Google Shape;58;p15">
            <a:extLst>
              <a:ext uri="{FF2B5EF4-FFF2-40B4-BE49-F238E27FC236}">
                <a16:creationId xmlns:a16="http://schemas.microsoft.com/office/drawing/2014/main" id="{D056CD45-072E-49A9-BADF-5D5A0E26E867}"/>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Tree>
    <p:extLst>
      <p:ext uri="{BB962C8B-B14F-4D97-AF65-F5344CB8AC3E}">
        <p14:creationId xmlns:p14="http://schemas.microsoft.com/office/powerpoint/2010/main" val="3937191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133412" y="33667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Country Attacked/Group</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pic>
        <p:nvPicPr>
          <p:cNvPr id="3" name="Picture 2" descr="Chart, bar chart&#10;&#10;Description automatically generated">
            <a:extLst>
              <a:ext uri="{FF2B5EF4-FFF2-40B4-BE49-F238E27FC236}">
                <a16:creationId xmlns:a16="http://schemas.microsoft.com/office/drawing/2014/main" id="{144D8E1B-093E-3D4D-8243-CEE66F2FAB0A}"/>
              </a:ext>
            </a:extLst>
          </p:cNvPr>
          <p:cNvPicPr>
            <a:picLocks noChangeAspect="1"/>
          </p:cNvPicPr>
          <p:nvPr/>
        </p:nvPicPr>
        <p:blipFill>
          <a:blip r:embed="rId9"/>
          <a:stretch>
            <a:fillRect/>
          </a:stretch>
        </p:blipFill>
        <p:spPr>
          <a:xfrm>
            <a:off x="2277040" y="1266257"/>
            <a:ext cx="4487409" cy="3724843"/>
          </a:xfrm>
          <a:prstGeom prst="rect">
            <a:avLst/>
          </a:prstGeom>
        </p:spPr>
      </p:pic>
    </p:spTree>
    <p:extLst>
      <p:ext uri="{BB962C8B-B14F-4D97-AF65-F5344CB8AC3E}">
        <p14:creationId xmlns:p14="http://schemas.microsoft.com/office/powerpoint/2010/main" val="1396579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F541-0CF2-4E59-9E84-C1B68FE04B79}"/>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4" name="Picture 3" descr="Chart, bar chart&#10;&#10;Description automatically generated">
            <a:extLst>
              <a:ext uri="{FF2B5EF4-FFF2-40B4-BE49-F238E27FC236}">
                <a16:creationId xmlns:a16="http://schemas.microsoft.com/office/drawing/2014/main" id="{AEA772B0-24CC-4D03-AEC0-0C7C54A3DFB6}"/>
              </a:ext>
            </a:extLst>
          </p:cNvPr>
          <p:cNvPicPr>
            <a:picLocks noChangeAspect="1"/>
          </p:cNvPicPr>
          <p:nvPr/>
        </p:nvPicPr>
        <p:blipFill>
          <a:blip r:embed="rId2"/>
          <a:stretch>
            <a:fillRect/>
          </a:stretch>
        </p:blipFill>
        <p:spPr>
          <a:xfrm rot="21315839">
            <a:off x="791291" y="-2977718"/>
            <a:ext cx="3448728" cy="2069237"/>
          </a:xfrm>
          <a:prstGeom prst="rect">
            <a:avLst/>
          </a:prstGeom>
          <a:ln w="38100">
            <a:solidFill>
              <a:schemeClr val="tx1"/>
            </a:solidFill>
          </a:ln>
        </p:spPr>
      </p:pic>
      <p:pic>
        <p:nvPicPr>
          <p:cNvPr id="6" name="Picture 5">
            <a:extLst>
              <a:ext uri="{FF2B5EF4-FFF2-40B4-BE49-F238E27FC236}">
                <a16:creationId xmlns:a16="http://schemas.microsoft.com/office/drawing/2014/main" id="{3D6BB442-0AEB-4582-8B2C-576780B71AF2}"/>
              </a:ext>
            </a:extLst>
          </p:cNvPr>
          <p:cNvPicPr>
            <a:picLocks noChangeAspect="1"/>
          </p:cNvPicPr>
          <p:nvPr/>
        </p:nvPicPr>
        <p:blipFill>
          <a:blip r:embed="rId3"/>
          <a:stretch>
            <a:fillRect/>
          </a:stretch>
        </p:blipFill>
        <p:spPr>
          <a:xfrm rot="372387">
            <a:off x="4940611" y="-3111962"/>
            <a:ext cx="3481515" cy="2337723"/>
          </a:xfrm>
          <a:prstGeom prst="rect">
            <a:avLst/>
          </a:prstGeom>
          <a:ln w="38100">
            <a:solidFill>
              <a:schemeClr val="tx1"/>
            </a:solidFill>
          </a:ln>
        </p:spPr>
      </p:pic>
      <p:pic>
        <p:nvPicPr>
          <p:cNvPr id="8" name="Picture 7">
            <a:extLst>
              <a:ext uri="{FF2B5EF4-FFF2-40B4-BE49-F238E27FC236}">
                <a16:creationId xmlns:a16="http://schemas.microsoft.com/office/drawing/2014/main" id="{3570190C-2336-46C6-9131-C0C698F5FEDF}"/>
              </a:ext>
            </a:extLst>
          </p:cNvPr>
          <p:cNvPicPr>
            <a:picLocks noChangeAspect="1"/>
          </p:cNvPicPr>
          <p:nvPr/>
        </p:nvPicPr>
        <p:blipFill>
          <a:blip r:embed="rId4"/>
          <a:stretch>
            <a:fillRect/>
          </a:stretch>
        </p:blipFill>
        <p:spPr>
          <a:xfrm>
            <a:off x="2532024" y="1201064"/>
            <a:ext cx="4079951" cy="2741372"/>
          </a:xfrm>
          <a:prstGeom prst="rect">
            <a:avLst/>
          </a:prstGeom>
        </p:spPr>
      </p:pic>
      <p:sp>
        <p:nvSpPr>
          <p:cNvPr id="10" name="Google Shape;58;p15">
            <a:extLst>
              <a:ext uri="{FF2B5EF4-FFF2-40B4-BE49-F238E27FC236}">
                <a16:creationId xmlns:a16="http://schemas.microsoft.com/office/drawing/2014/main" id="{9A74B825-1C2B-440B-BF8F-CA1959D492E0}"/>
              </a:ext>
            </a:extLst>
          </p:cNvPr>
          <p:cNvSpPr txBox="1">
            <a:spLocks/>
          </p:cNvSpPr>
          <p:nvPr/>
        </p:nvSpPr>
        <p:spPr>
          <a:xfrm rot="21316191">
            <a:off x="475679" y="-4097589"/>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11" name="Google Shape;58;p15">
            <a:extLst>
              <a:ext uri="{FF2B5EF4-FFF2-40B4-BE49-F238E27FC236}">
                <a16:creationId xmlns:a16="http://schemas.microsoft.com/office/drawing/2014/main" id="{E7560DBC-F102-4720-913C-E30CC7DD392F}"/>
              </a:ext>
            </a:extLst>
          </p:cNvPr>
          <p:cNvSpPr txBox="1">
            <a:spLocks/>
          </p:cNvSpPr>
          <p:nvPr/>
        </p:nvSpPr>
        <p:spPr>
          <a:xfrm rot="389068">
            <a:off x="4708662" y="-4094174"/>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2" name="Google Shape;58;p15">
            <a:extLst>
              <a:ext uri="{FF2B5EF4-FFF2-40B4-BE49-F238E27FC236}">
                <a16:creationId xmlns:a16="http://schemas.microsoft.com/office/drawing/2014/main" id="{F0B56041-BF1C-4242-856D-E565AC9F0F06}"/>
              </a:ext>
            </a:extLst>
          </p:cNvPr>
          <p:cNvSpPr txBox="1">
            <a:spLocks/>
          </p:cNvSpPr>
          <p:nvPr/>
        </p:nvSpPr>
        <p:spPr>
          <a:xfrm>
            <a:off x="1677899" y="352276"/>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Most popular attack types</a:t>
            </a:r>
          </a:p>
        </p:txBody>
      </p:sp>
    </p:spTree>
    <p:extLst>
      <p:ext uri="{BB962C8B-B14F-4D97-AF65-F5344CB8AC3E}">
        <p14:creationId xmlns:p14="http://schemas.microsoft.com/office/powerpoint/2010/main" val="2284327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A0BAD-3203-4CE3-9917-20AC104280FB}"/>
              </a:ext>
            </a:extLst>
          </p:cNvPr>
          <p:cNvPicPr>
            <a:picLocks noChangeAspect="1"/>
          </p:cNvPicPr>
          <p:nvPr/>
        </p:nvPicPr>
        <p:blipFill>
          <a:blip r:embed="rId4"/>
          <a:stretch>
            <a:fillRect/>
          </a:stretch>
        </p:blipFill>
        <p:spPr>
          <a:xfrm>
            <a:off x="825161" y="886063"/>
            <a:ext cx="7493677" cy="3371373"/>
          </a:xfrm>
          <a:prstGeom prst="rect">
            <a:avLst/>
          </a:prstGeom>
        </p:spPr>
      </p:pic>
      <p:pic>
        <p:nvPicPr>
          <p:cNvPr id="7" name="2022-04-01 12-59-32">
            <a:hlinkClick r:id="" action="ppaction://media"/>
            <a:extLst>
              <a:ext uri="{FF2B5EF4-FFF2-40B4-BE49-F238E27FC236}">
                <a16:creationId xmlns:a16="http://schemas.microsoft.com/office/drawing/2014/main" id="{6A683852-B3C0-4582-A092-AF546B4763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873" t="8735" r="3067" b="5611"/>
          <a:stretch/>
        </p:blipFill>
        <p:spPr>
          <a:xfrm>
            <a:off x="1243582" y="578358"/>
            <a:ext cx="6459323" cy="3986784"/>
          </a:xfrm>
          <a:prstGeom prst="rect">
            <a:avLst/>
          </a:prstGeom>
        </p:spPr>
      </p:pic>
    </p:spTree>
    <p:extLst>
      <p:ext uri="{BB962C8B-B14F-4D97-AF65-F5344CB8AC3E}">
        <p14:creationId xmlns:p14="http://schemas.microsoft.com/office/powerpoint/2010/main" val="3401113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0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2"/>
          <a:stretch>
            <a:fillRect/>
          </a:stretch>
        </p:blipFill>
        <p:spPr>
          <a:xfrm>
            <a:off x="2061775" y="0"/>
            <a:ext cx="5020450" cy="5143500"/>
          </a:xfrm>
          <a:prstGeom prst="rect">
            <a:avLst/>
          </a:prstGeom>
        </p:spPr>
      </p:pic>
      <p:sp>
        <p:nvSpPr>
          <p:cNvPr id="5" name="Title 1">
            <a:extLst>
              <a:ext uri="{FF2B5EF4-FFF2-40B4-BE49-F238E27FC236}">
                <a16:creationId xmlns:a16="http://schemas.microsoft.com/office/drawing/2014/main" id="{5B0B58EF-7D50-4EF8-9471-C45213688E47}"/>
              </a:ext>
            </a:extLst>
          </p:cNvPr>
          <p:cNvSpPr txBox="1">
            <a:spLocks/>
          </p:cNvSpPr>
          <p:nvPr/>
        </p:nvSpPr>
        <p:spPr>
          <a:xfrm>
            <a:off x="-5095781"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a:t>Not very useful</a:t>
            </a:r>
            <a:endParaRPr lang="en-SG" dirty="0"/>
          </a:p>
        </p:txBody>
      </p:sp>
      <p:sp>
        <p:nvSpPr>
          <p:cNvPr id="6" name="Title 1">
            <a:extLst>
              <a:ext uri="{FF2B5EF4-FFF2-40B4-BE49-F238E27FC236}">
                <a16:creationId xmlns:a16="http://schemas.microsoft.com/office/drawing/2014/main" id="{B5F658AC-1C3C-4490-A55E-392004EF6DF6}"/>
              </a:ext>
            </a:extLst>
          </p:cNvPr>
          <p:cNvSpPr txBox="1">
            <a:spLocks/>
          </p:cNvSpPr>
          <p:nvPr/>
        </p:nvSpPr>
        <p:spPr>
          <a:xfrm>
            <a:off x="-5095781"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Too cluttered</a:t>
            </a:r>
            <a:endParaRPr lang="en-SG" dirty="0"/>
          </a:p>
        </p:txBody>
      </p:sp>
      <p:sp>
        <p:nvSpPr>
          <p:cNvPr id="7" name="Title 1">
            <a:extLst>
              <a:ext uri="{FF2B5EF4-FFF2-40B4-BE49-F238E27FC236}">
                <a16:creationId xmlns:a16="http://schemas.microsoft.com/office/drawing/2014/main" id="{411A2C3F-4322-4CE4-B478-2B594AD937D0}"/>
              </a:ext>
            </a:extLst>
          </p:cNvPr>
          <p:cNvSpPr txBox="1">
            <a:spLocks/>
          </p:cNvSpPr>
          <p:nvPr/>
        </p:nvSpPr>
        <p:spPr>
          <a:xfrm>
            <a:off x="-5095781" y="29926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Most aren’t correlated</a:t>
            </a:r>
            <a:endParaRPr lang="en-SG" dirty="0"/>
          </a:p>
        </p:txBody>
      </p:sp>
    </p:spTree>
    <p:extLst>
      <p:ext uri="{BB962C8B-B14F-4D97-AF65-F5344CB8AC3E}">
        <p14:creationId xmlns:p14="http://schemas.microsoft.com/office/powerpoint/2010/main" val="3496428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3"/>
          <a:stretch>
            <a:fillRect/>
          </a:stretch>
        </p:blipFill>
        <p:spPr>
          <a:xfrm>
            <a:off x="6030684" y="1285875"/>
            <a:ext cx="2510225" cy="2571750"/>
          </a:xfrm>
          <a:prstGeom prst="rect">
            <a:avLst/>
          </a:prstGeom>
        </p:spPr>
      </p:pic>
      <p:sp>
        <p:nvSpPr>
          <p:cNvPr id="14" name="Title 1">
            <a:extLst>
              <a:ext uri="{FF2B5EF4-FFF2-40B4-BE49-F238E27FC236}">
                <a16:creationId xmlns:a16="http://schemas.microsoft.com/office/drawing/2014/main" id="{1DEDA0A0-62BB-49FA-8FAB-FC69CB9DAC43}"/>
              </a:ext>
            </a:extLst>
          </p:cNvPr>
          <p:cNvSpPr txBox="1">
            <a:spLocks/>
          </p:cNvSpPr>
          <p:nvPr/>
        </p:nvSpPr>
        <p:spPr>
          <a:xfrm>
            <a:off x="39557"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a:t>Not very useful</a:t>
            </a:r>
            <a:endParaRPr lang="en-SG" dirty="0"/>
          </a:p>
        </p:txBody>
      </p:sp>
      <p:sp>
        <p:nvSpPr>
          <p:cNvPr id="15" name="Title 1">
            <a:extLst>
              <a:ext uri="{FF2B5EF4-FFF2-40B4-BE49-F238E27FC236}">
                <a16:creationId xmlns:a16="http://schemas.microsoft.com/office/drawing/2014/main" id="{972964D5-026C-4160-803D-1460DE212B01}"/>
              </a:ext>
            </a:extLst>
          </p:cNvPr>
          <p:cNvSpPr txBox="1">
            <a:spLocks/>
          </p:cNvSpPr>
          <p:nvPr/>
        </p:nvSpPr>
        <p:spPr>
          <a:xfrm>
            <a:off x="39557"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Too cluttered</a:t>
            </a:r>
            <a:endParaRPr lang="en-SG" dirty="0"/>
          </a:p>
        </p:txBody>
      </p:sp>
      <p:sp>
        <p:nvSpPr>
          <p:cNvPr id="16" name="Title 1">
            <a:extLst>
              <a:ext uri="{FF2B5EF4-FFF2-40B4-BE49-F238E27FC236}">
                <a16:creationId xmlns:a16="http://schemas.microsoft.com/office/drawing/2014/main" id="{A516F41A-ED81-4043-A836-7E04E33A991B}"/>
              </a:ext>
            </a:extLst>
          </p:cNvPr>
          <p:cNvSpPr txBox="1">
            <a:spLocks/>
          </p:cNvSpPr>
          <p:nvPr/>
        </p:nvSpPr>
        <p:spPr>
          <a:xfrm>
            <a:off x="112709" y="2990955"/>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No strong correlation</a:t>
            </a:r>
            <a:endParaRPr lang="en-SG" dirty="0"/>
          </a:p>
        </p:txBody>
      </p:sp>
    </p:spTree>
    <p:extLst>
      <p:ext uri="{BB962C8B-B14F-4D97-AF65-F5344CB8AC3E}">
        <p14:creationId xmlns:p14="http://schemas.microsoft.com/office/powerpoint/2010/main" val="424270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C2BD-6C52-45CD-B38C-1CFAB6AEFBE9}"/>
              </a:ext>
            </a:extLst>
          </p:cNvPr>
          <p:cNvSpPr>
            <a:spLocks noGrp="1"/>
          </p:cNvSpPr>
          <p:nvPr>
            <p:ph type="title"/>
          </p:nvPr>
        </p:nvSpPr>
        <p:spPr/>
        <p:txBody>
          <a:bodyPr/>
          <a:lstStyle/>
          <a:p>
            <a:r>
              <a:rPr lang="en-US" dirty="0"/>
              <a:t>Data preprocessing</a:t>
            </a:r>
            <a:endParaRPr lang="en-SG" dirty="0"/>
          </a:p>
        </p:txBody>
      </p:sp>
    </p:spTree>
    <p:extLst>
      <p:ext uri="{BB962C8B-B14F-4D97-AF65-F5344CB8AC3E}">
        <p14:creationId xmlns:p14="http://schemas.microsoft.com/office/powerpoint/2010/main" val="3184551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0270-DBED-47F6-BF5C-BEBECFCE2203}"/>
              </a:ext>
            </a:extLst>
          </p:cNvPr>
          <p:cNvSpPr>
            <a:spLocks noGrp="1"/>
          </p:cNvSpPr>
          <p:nvPr>
            <p:ph type="title"/>
          </p:nvPr>
        </p:nvSpPr>
        <p:spPr>
          <a:xfrm>
            <a:off x="311700" y="267622"/>
            <a:ext cx="8520600" cy="841800"/>
          </a:xfrm>
        </p:spPr>
        <p:txBody>
          <a:bodyPr/>
          <a:lstStyle/>
          <a:p>
            <a:r>
              <a:rPr lang="en-US" dirty="0"/>
              <a:t>Selection of variables</a:t>
            </a:r>
            <a:endParaRPr lang="en-SG" dirty="0"/>
          </a:p>
        </p:txBody>
      </p:sp>
      <p:pic>
        <p:nvPicPr>
          <p:cNvPr id="4" name="Picture 3">
            <a:extLst>
              <a:ext uri="{FF2B5EF4-FFF2-40B4-BE49-F238E27FC236}">
                <a16:creationId xmlns:a16="http://schemas.microsoft.com/office/drawing/2014/main" id="{110E75BA-E6CC-4B50-82B4-1C857A0265F7}"/>
              </a:ext>
            </a:extLst>
          </p:cNvPr>
          <p:cNvPicPr>
            <a:picLocks noChangeAspect="1"/>
          </p:cNvPicPr>
          <p:nvPr/>
        </p:nvPicPr>
        <p:blipFill>
          <a:blip r:embed="rId3"/>
          <a:stretch>
            <a:fillRect/>
          </a:stretch>
        </p:blipFill>
        <p:spPr>
          <a:xfrm>
            <a:off x="311700" y="1403336"/>
            <a:ext cx="4388739" cy="2925826"/>
          </a:xfrm>
          <a:prstGeom prst="rect">
            <a:avLst/>
          </a:prstGeom>
        </p:spPr>
      </p:pic>
      <p:pic>
        <p:nvPicPr>
          <p:cNvPr id="6" name="Picture 5">
            <a:extLst>
              <a:ext uri="{FF2B5EF4-FFF2-40B4-BE49-F238E27FC236}">
                <a16:creationId xmlns:a16="http://schemas.microsoft.com/office/drawing/2014/main" id="{B44BD933-A747-413D-B9DB-6AC37DEDDD86}"/>
              </a:ext>
            </a:extLst>
          </p:cNvPr>
          <p:cNvPicPr>
            <a:picLocks noChangeAspect="1"/>
          </p:cNvPicPr>
          <p:nvPr/>
        </p:nvPicPr>
        <p:blipFill>
          <a:blip r:embed="rId4"/>
          <a:stretch>
            <a:fillRect/>
          </a:stretch>
        </p:blipFill>
        <p:spPr>
          <a:xfrm>
            <a:off x="5229730" y="1403336"/>
            <a:ext cx="3602570" cy="3152895"/>
          </a:xfrm>
          <a:prstGeom prst="rect">
            <a:avLst/>
          </a:prstGeom>
        </p:spPr>
      </p:pic>
      <p:pic>
        <p:nvPicPr>
          <p:cNvPr id="8" name="Picture 7">
            <a:extLst>
              <a:ext uri="{FF2B5EF4-FFF2-40B4-BE49-F238E27FC236}">
                <a16:creationId xmlns:a16="http://schemas.microsoft.com/office/drawing/2014/main" id="{60AD6A51-E358-4EB7-972D-E464BFEF791F}"/>
              </a:ext>
            </a:extLst>
          </p:cNvPr>
          <p:cNvPicPr>
            <a:picLocks noChangeAspect="1"/>
          </p:cNvPicPr>
          <p:nvPr/>
        </p:nvPicPr>
        <p:blipFill>
          <a:blip r:embed="rId5"/>
          <a:stretch>
            <a:fillRect/>
          </a:stretch>
        </p:blipFill>
        <p:spPr>
          <a:xfrm>
            <a:off x="2710481" y="1180834"/>
            <a:ext cx="3723037" cy="3695044"/>
          </a:xfrm>
          <a:prstGeom prst="rect">
            <a:avLst/>
          </a:prstGeom>
        </p:spPr>
      </p:pic>
    </p:spTree>
    <p:extLst>
      <p:ext uri="{BB962C8B-B14F-4D97-AF65-F5344CB8AC3E}">
        <p14:creationId xmlns:p14="http://schemas.microsoft.com/office/powerpoint/2010/main" val="2485049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141292"/>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27 manually chosen variables</a:t>
            </a:r>
            <a:endParaRPr lang="en-SG" dirty="0"/>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r>
              <a:rPr lang="en-US" sz="1200" dirty="0">
                <a:solidFill>
                  <a:srgbClr val="FF0000"/>
                </a:solidFill>
              </a:rPr>
              <a:t>Almost Half</a:t>
            </a:r>
            <a:endParaRPr lang="en-SG" sz="1200" dirty="0">
              <a:solidFill>
                <a:srgbClr val="FF0000"/>
              </a:solidFil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r>
              <a:rPr lang="en-US" sz="1200" dirty="0">
                <a:solidFill>
                  <a:srgbClr val="FF0000"/>
                </a:solidFill>
              </a:rPr>
              <a:t>Still less than 10%</a:t>
            </a:r>
            <a:endParaRPr lang="en-SG" sz="1200" dirty="0">
              <a:solidFill>
                <a:srgbClr val="FF0000"/>
              </a:solidFill>
            </a:endParaRPr>
          </a:p>
        </p:txBody>
      </p:sp>
      <p:pic>
        <p:nvPicPr>
          <p:cNvPr id="16" name="Picture 15">
            <a:extLst>
              <a:ext uri="{FF2B5EF4-FFF2-40B4-BE49-F238E27FC236}">
                <a16:creationId xmlns:a16="http://schemas.microsoft.com/office/drawing/2014/main" id="{0080C979-C926-4CB4-97F6-CD3EEC057460}"/>
              </a:ext>
            </a:extLst>
          </p:cNvPr>
          <p:cNvPicPr>
            <a:picLocks noChangeAspect="1"/>
          </p:cNvPicPr>
          <p:nvPr/>
        </p:nvPicPr>
        <p:blipFill>
          <a:blip r:embed="rId6"/>
          <a:stretch>
            <a:fillRect/>
          </a:stretch>
        </p:blipFill>
        <p:spPr>
          <a:xfrm>
            <a:off x="556387" y="5567933"/>
            <a:ext cx="1848108" cy="4763165"/>
          </a:xfrm>
          <a:prstGeom prst="rect">
            <a:avLst/>
          </a:prstGeom>
        </p:spPr>
      </p:pic>
    </p:spTree>
    <p:extLst>
      <p:ext uri="{BB962C8B-B14F-4D97-AF65-F5344CB8AC3E}">
        <p14:creationId xmlns:p14="http://schemas.microsoft.com/office/powerpoint/2010/main" val="1683251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4933990"/>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27 manually chosen variables</a:t>
            </a:r>
            <a:endParaRPr lang="en-SG" dirty="0"/>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r>
              <a:rPr lang="en-US" sz="1200" dirty="0">
                <a:solidFill>
                  <a:srgbClr val="FF0000"/>
                </a:solidFill>
              </a:rPr>
              <a:t>Almost Half</a:t>
            </a:r>
            <a:endParaRPr lang="en-SG" sz="1200" dirty="0">
              <a:solidFill>
                <a:srgbClr val="FF0000"/>
              </a:solidFil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r>
              <a:rPr lang="en-US" sz="1200" dirty="0">
                <a:solidFill>
                  <a:srgbClr val="FF0000"/>
                </a:solidFill>
              </a:rPr>
              <a:t>Still less than 10%</a:t>
            </a:r>
            <a:endParaRPr lang="en-SG" sz="1200" dirty="0">
              <a:solidFill>
                <a:srgbClr val="FF0000"/>
              </a:solidFill>
            </a:endParaRPr>
          </a:p>
        </p:txBody>
      </p:sp>
      <p:pic>
        <p:nvPicPr>
          <p:cNvPr id="6" name="Picture 5">
            <a:extLst>
              <a:ext uri="{FF2B5EF4-FFF2-40B4-BE49-F238E27FC236}">
                <a16:creationId xmlns:a16="http://schemas.microsoft.com/office/drawing/2014/main" id="{BF4FBE00-E8A2-4958-8D08-3EFA547A74D8}"/>
              </a:ext>
            </a:extLst>
          </p:cNvPr>
          <p:cNvPicPr>
            <a:picLocks noChangeAspect="1"/>
          </p:cNvPicPr>
          <p:nvPr/>
        </p:nvPicPr>
        <p:blipFill>
          <a:blip r:embed="rId6"/>
          <a:stretch>
            <a:fillRect/>
          </a:stretch>
        </p:blipFill>
        <p:spPr>
          <a:xfrm>
            <a:off x="556387" y="269877"/>
            <a:ext cx="1848108" cy="4763165"/>
          </a:xfrm>
          <a:prstGeom prst="rect">
            <a:avLst/>
          </a:prstGeom>
        </p:spPr>
      </p:pic>
      <p:sp>
        <p:nvSpPr>
          <p:cNvPr id="16" name="Rectangle 15">
            <a:extLst>
              <a:ext uri="{FF2B5EF4-FFF2-40B4-BE49-F238E27FC236}">
                <a16:creationId xmlns:a16="http://schemas.microsoft.com/office/drawing/2014/main" id="{2FC71C9E-A283-4B6E-AB22-0F462AC92A5A}"/>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238932B4-6286-4F4A-892C-95231B8E75CC}"/>
              </a:ext>
            </a:extLst>
          </p:cNvPr>
          <p:cNvPicPr>
            <a:picLocks noChangeAspect="1"/>
          </p:cNvPicPr>
          <p:nvPr/>
        </p:nvPicPr>
        <p:blipFill>
          <a:blip r:embed="rId7"/>
          <a:stretch>
            <a:fillRect/>
          </a:stretch>
        </p:blipFill>
        <p:spPr>
          <a:xfrm>
            <a:off x="3614604" y="495256"/>
            <a:ext cx="1914792" cy="4029637"/>
          </a:xfrm>
          <a:prstGeom prst="rect">
            <a:avLst/>
          </a:prstGeom>
        </p:spPr>
      </p:pic>
    </p:spTree>
    <p:extLst>
      <p:ext uri="{BB962C8B-B14F-4D97-AF65-F5344CB8AC3E}">
        <p14:creationId xmlns:p14="http://schemas.microsoft.com/office/powerpoint/2010/main" val="3347250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BA5237-A5FB-4C72-B082-B37DBFB93FA8}"/>
              </a:ext>
            </a:extLst>
          </p:cNvPr>
          <p:cNvPicPr>
            <a:picLocks noChangeAspect="1"/>
          </p:cNvPicPr>
          <p:nvPr/>
        </p:nvPicPr>
        <p:blipFill>
          <a:blip r:embed="rId2"/>
          <a:stretch>
            <a:fillRect/>
          </a:stretch>
        </p:blipFill>
        <p:spPr>
          <a:xfrm>
            <a:off x="1213969" y="1195195"/>
            <a:ext cx="6716062" cy="2753109"/>
          </a:xfrm>
          <a:prstGeom prst="rect">
            <a:avLst/>
          </a:prstGeom>
        </p:spPr>
      </p:pic>
    </p:spTree>
    <p:extLst>
      <p:ext uri="{BB962C8B-B14F-4D97-AF65-F5344CB8AC3E}">
        <p14:creationId xmlns:p14="http://schemas.microsoft.com/office/powerpoint/2010/main" val="2589595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D960-24F4-4379-A571-7BB00930EBD9}"/>
              </a:ext>
            </a:extLst>
          </p:cNvPr>
          <p:cNvSpPr>
            <a:spLocks noGrp="1"/>
          </p:cNvSpPr>
          <p:nvPr>
            <p:ph type="title"/>
          </p:nvPr>
        </p:nvSpPr>
        <p:spPr/>
        <p:txBody>
          <a:bodyPr/>
          <a:lstStyle/>
          <a:p>
            <a:r>
              <a:rPr lang="en-US" dirty="0"/>
              <a:t>Reduced the number of features we need to consider</a:t>
            </a:r>
            <a:endParaRPr lang="en-SG" dirty="0"/>
          </a:p>
        </p:txBody>
      </p:sp>
    </p:spTree>
    <p:extLst>
      <p:ext uri="{BB962C8B-B14F-4D97-AF65-F5344CB8AC3E}">
        <p14:creationId xmlns:p14="http://schemas.microsoft.com/office/powerpoint/2010/main" val="3802885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ABF0-598E-4034-B81D-39B9332A5D7C}"/>
              </a:ext>
            </a:extLst>
          </p:cNvPr>
          <p:cNvSpPr>
            <a:spLocks noGrp="1"/>
          </p:cNvSpPr>
          <p:nvPr>
            <p:ph type="title"/>
          </p:nvPr>
        </p:nvSpPr>
        <p:spPr/>
        <p:txBody>
          <a:bodyPr/>
          <a:lstStyle/>
          <a:p>
            <a:r>
              <a:rPr lang="en-US" dirty="0"/>
              <a:t>In the end, 19 features to predict 1 success variable, with 140000 datapoints compared to the initial 180000.</a:t>
            </a:r>
            <a:br>
              <a:rPr lang="en-US" dirty="0"/>
            </a:br>
            <a:r>
              <a:rPr lang="en-US" dirty="0"/>
              <a:t>Filtered sufficiently, while keeping integrity of our dataset and analysis.</a:t>
            </a:r>
            <a:endParaRPr lang="en-SG" dirty="0"/>
          </a:p>
        </p:txBody>
      </p:sp>
    </p:spTree>
    <p:extLst>
      <p:ext uri="{BB962C8B-B14F-4D97-AF65-F5344CB8AC3E}">
        <p14:creationId xmlns:p14="http://schemas.microsoft.com/office/powerpoint/2010/main" val="4029567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923148"/>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3441481"/>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1669828"/>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5748652"/>
            <a:ext cx="1733792" cy="3534268"/>
          </a:xfrm>
          <a:prstGeom prst="rect">
            <a:avLst/>
          </a:prstGeom>
        </p:spPr>
      </p:pic>
    </p:spTree>
    <p:extLst>
      <p:ext uri="{BB962C8B-B14F-4D97-AF65-F5344CB8AC3E}">
        <p14:creationId xmlns:p14="http://schemas.microsoft.com/office/powerpoint/2010/main" val="2062560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968246"/>
            <a:ext cx="1733792" cy="3534268"/>
          </a:xfrm>
          <a:prstGeom prst="rect">
            <a:avLst/>
          </a:prstGeom>
        </p:spPr>
      </p:pic>
    </p:spTree>
    <p:extLst>
      <p:ext uri="{BB962C8B-B14F-4D97-AF65-F5344CB8AC3E}">
        <p14:creationId xmlns:p14="http://schemas.microsoft.com/office/powerpoint/2010/main" val="3259769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rotWithShape="1">
          <a:blip r:embed="rId5"/>
          <a:srcRect t="11171" b="60152"/>
          <a:stretch/>
        </p:blipFill>
        <p:spPr>
          <a:xfrm>
            <a:off x="5286027" y="1638301"/>
            <a:ext cx="2965488" cy="1733550"/>
          </a:xfrm>
          <a:prstGeom prst="rect">
            <a:avLst/>
          </a:prstGeom>
        </p:spPr>
      </p:pic>
      <p:sp>
        <p:nvSpPr>
          <p:cNvPr id="4" name="Right Brace 3">
            <a:extLst>
              <a:ext uri="{FF2B5EF4-FFF2-40B4-BE49-F238E27FC236}">
                <a16:creationId xmlns:a16="http://schemas.microsoft.com/office/drawing/2014/main" id="{D0A62B96-70B1-4BEA-99DC-104AA399D73F}"/>
              </a:ext>
            </a:extLst>
          </p:cNvPr>
          <p:cNvSpPr/>
          <p:nvPr/>
        </p:nvSpPr>
        <p:spPr>
          <a:xfrm>
            <a:off x="7286624" y="1640006"/>
            <a:ext cx="371475" cy="173355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SG" dirty="0">
              <a:solidFill>
                <a:sysClr val="windowText" lastClr="000000"/>
              </a:solidFill>
            </a:endParaRPr>
          </a:p>
        </p:txBody>
      </p:sp>
      <p:sp>
        <p:nvSpPr>
          <p:cNvPr id="7" name="TextBox 6">
            <a:extLst>
              <a:ext uri="{FF2B5EF4-FFF2-40B4-BE49-F238E27FC236}">
                <a16:creationId xmlns:a16="http://schemas.microsoft.com/office/drawing/2014/main" id="{A8B4398C-DDF8-4413-AA8E-A49038499566}"/>
              </a:ext>
            </a:extLst>
          </p:cNvPr>
          <p:cNvSpPr txBox="1"/>
          <p:nvPr/>
        </p:nvSpPr>
        <p:spPr>
          <a:xfrm>
            <a:off x="7667277" y="2310139"/>
            <a:ext cx="1476723" cy="523220"/>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Top 5 generally stay top 5</a:t>
            </a:r>
            <a:endParaRPr lang="en-SG"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69969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20CD-5425-49AF-BE6E-E33ACC12AAA2}"/>
              </a:ext>
            </a:extLst>
          </p:cNvPr>
          <p:cNvSpPr>
            <a:spLocks noGrp="1"/>
          </p:cNvSpPr>
          <p:nvPr>
            <p:ph type="title"/>
          </p:nvPr>
        </p:nvSpPr>
        <p:spPr/>
        <p:txBody>
          <a:bodyPr/>
          <a:lstStyle/>
          <a:p>
            <a:r>
              <a:rPr lang="en-US" dirty="0"/>
              <a:t>We found out that this was the order of the importance of features</a:t>
            </a:r>
            <a:br>
              <a:rPr lang="en-US" dirty="0"/>
            </a:br>
            <a:r>
              <a:rPr lang="en-US" dirty="0"/>
              <a:t>Top 5 features generally stay the same, while the rest appear to be changing, which suggests that the rest are not very important.</a:t>
            </a:r>
            <a:endParaRPr lang="en-SG" dirty="0"/>
          </a:p>
        </p:txBody>
      </p:sp>
    </p:spTree>
    <p:extLst>
      <p:ext uri="{BB962C8B-B14F-4D97-AF65-F5344CB8AC3E}">
        <p14:creationId xmlns:p14="http://schemas.microsoft.com/office/powerpoint/2010/main" val="4029140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9AF2-617E-4D62-A2FC-B90AA80D8F3E}"/>
              </a:ext>
            </a:extLst>
          </p:cNvPr>
          <p:cNvSpPr>
            <a:spLocks noGrp="1"/>
          </p:cNvSpPr>
          <p:nvPr>
            <p:ph type="title"/>
          </p:nvPr>
        </p:nvSpPr>
        <p:spPr/>
        <p:txBody>
          <a:bodyPr/>
          <a:lstStyle/>
          <a:p>
            <a:r>
              <a:rPr lang="en-US" dirty="0"/>
              <a:t>After selecting the top features using Random Forest, we cleaned the data again</a:t>
            </a:r>
            <a:endParaRPr lang="en-SG" dirty="0"/>
          </a:p>
        </p:txBody>
      </p:sp>
    </p:spTree>
    <p:extLst>
      <p:ext uri="{BB962C8B-B14F-4D97-AF65-F5344CB8AC3E}">
        <p14:creationId xmlns:p14="http://schemas.microsoft.com/office/powerpoint/2010/main" val="23903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936016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545225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8122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3296896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Identify what determines a successful terrorist attack</a:t>
            </a:r>
            <a:endParaRPr lang="en-SG" b="1"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Figure out what terrorists really aim to achieve from the attacks</a:t>
            </a:r>
            <a:endParaRPr lang="en-SG"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Analysis of the motive behind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Analysis of additional information located in the summary column.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Use the summary column to predict motive</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p:txBody>
      </p:sp>
      <p:pic>
        <p:nvPicPr>
          <p:cNvPr id="10" name="Picture 9">
            <a:extLst>
              <a:ext uri="{FF2B5EF4-FFF2-40B4-BE49-F238E27FC236}">
                <a16:creationId xmlns:a16="http://schemas.microsoft.com/office/drawing/2014/main" id="{EDE89DF4-225C-4373-AC64-D1E367723544}"/>
              </a:ext>
            </a:extLst>
          </p:cNvPr>
          <p:cNvPicPr>
            <a:picLocks noChangeAspect="1"/>
          </p:cNvPicPr>
          <p:nvPr/>
        </p:nvPicPr>
        <p:blipFill>
          <a:blip r:embed="rId2"/>
          <a:stretch>
            <a:fillRect/>
          </a:stretch>
        </p:blipFill>
        <p:spPr>
          <a:xfrm>
            <a:off x="9817100" y="2834753"/>
            <a:ext cx="5871057" cy="2231972"/>
          </a:xfrm>
          <a:prstGeom prst="rect">
            <a:avLst/>
          </a:prstGeom>
        </p:spPr>
      </p:pic>
      <p:sp>
        <p:nvSpPr>
          <p:cNvPr id="11" name="TextBox 10">
            <a:extLst>
              <a:ext uri="{FF2B5EF4-FFF2-40B4-BE49-F238E27FC236}">
                <a16:creationId xmlns:a16="http://schemas.microsoft.com/office/drawing/2014/main" id="{84934B4E-EF00-4F5E-9E44-04D17DC5E224}"/>
              </a:ext>
            </a:extLst>
          </p:cNvPr>
          <p:cNvSpPr txBox="1"/>
          <p:nvPr/>
        </p:nvSpPr>
        <p:spPr>
          <a:xfrm>
            <a:off x="-4832350" y="1341385"/>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spTree>
    <p:extLst>
      <p:ext uri="{BB962C8B-B14F-4D97-AF65-F5344CB8AC3E}">
        <p14:creationId xmlns:p14="http://schemas.microsoft.com/office/powerpoint/2010/main" val="54121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A519552-5F2F-4D46-88F7-E7C0AE5D1F24}"/>
              </a:ext>
            </a:extLst>
          </p:cNvPr>
          <p:cNvPicPr>
            <a:picLocks noChangeAspect="1"/>
          </p:cNvPicPr>
          <p:nvPr/>
        </p:nvPicPr>
        <p:blipFill>
          <a:blip r:embed="rId2"/>
          <a:stretch>
            <a:fillRect/>
          </a:stretch>
        </p:blipFill>
        <p:spPr>
          <a:xfrm>
            <a:off x="3086100" y="2834753"/>
            <a:ext cx="5871057" cy="2231972"/>
          </a:xfrm>
          <a:prstGeom prst="rect">
            <a:avLst/>
          </a:prstGeom>
        </p:spPr>
      </p:pic>
      <p:sp>
        <p:nvSpPr>
          <p:cNvPr id="10" name="TextBox 9">
            <a:extLst>
              <a:ext uri="{FF2B5EF4-FFF2-40B4-BE49-F238E27FC236}">
                <a16:creationId xmlns:a16="http://schemas.microsoft.com/office/drawing/2014/main" id="{A4EB6F55-58A0-4130-A34C-F9FB226DA11A}"/>
              </a:ext>
            </a:extLst>
          </p:cNvPr>
          <p:cNvSpPr txBox="1"/>
          <p:nvPr/>
        </p:nvSpPr>
        <p:spPr>
          <a:xfrm>
            <a:off x="810260" y="1341385"/>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3"/>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4"/>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827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2"/>
          <a:stretch>
            <a:fillRect/>
          </a:stretch>
        </p:blipFill>
        <p:spPr>
          <a:xfrm>
            <a:off x="457200" y="1877201"/>
            <a:ext cx="2695951" cy="190527"/>
          </a:xfrm>
          <a:prstGeom prst="rect">
            <a:avLst/>
          </a:prstGeom>
        </p:spPr>
      </p:pic>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5791200"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58420"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65EB47E3-FC3D-49A3-B268-E156AC8A2B15}"/>
              </a:ext>
            </a:extLst>
          </p:cNvPr>
          <p:cNvPicPr>
            <a:picLocks noChangeAspect="1"/>
          </p:cNvPicPr>
          <p:nvPr/>
        </p:nvPicPr>
        <p:blipFill>
          <a:blip r:embed="rId4"/>
          <a:stretch>
            <a:fillRect/>
          </a:stretch>
        </p:blipFill>
        <p:spPr>
          <a:xfrm>
            <a:off x="3086100" y="5633819"/>
            <a:ext cx="5871057" cy="2231972"/>
          </a:xfrm>
          <a:prstGeom prst="rect">
            <a:avLst/>
          </a:prstGeom>
        </p:spPr>
      </p:pic>
      <p:sp>
        <p:nvSpPr>
          <p:cNvPr id="17" name="TextBox 16">
            <a:extLst>
              <a:ext uri="{FF2B5EF4-FFF2-40B4-BE49-F238E27FC236}">
                <a16:creationId xmlns:a16="http://schemas.microsoft.com/office/drawing/2014/main" id="{57789295-C8D8-4404-822E-0FB3EEE12DED}"/>
              </a:ext>
            </a:extLst>
          </p:cNvPr>
          <p:cNvSpPr txBox="1"/>
          <p:nvPr/>
        </p:nvSpPr>
        <p:spPr>
          <a:xfrm>
            <a:off x="810260" y="-2005056"/>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sp>
        <p:nvSpPr>
          <p:cNvPr id="18" name="Rectangle 17">
            <a:extLst>
              <a:ext uri="{FF2B5EF4-FFF2-40B4-BE49-F238E27FC236}">
                <a16:creationId xmlns:a16="http://schemas.microsoft.com/office/drawing/2014/main" id="{83E48B49-DB81-44FC-BEA6-1ACAE9416EED}"/>
              </a:ext>
            </a:extLst>
          </p:cNvPr>
          <p:cNvSpPr/>
          <p:nvPr/>
        </p:nvSpPr>
        <p:spPr>
          <a:xfrm>
            <a:off x="-438150" y="-419100"/>
            <a:ext cx="10020300" cy="6858000"/>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Picture 5" descr="A screenshot of a video game&#10;&#10;Description automatically generated with medium confidence">
            <a:extLst>
              <a:ext uri="{FF2B5EF4-FFF2-40B4-BE49-F238E27FC236}">
                <a16:creationId xmlns:a16="http://schemas.microsoft.com/office/drawing/2014/main" id="{5E2DFAFA-ADE1-4B47-822B-CE0EE423BA78}"/>
              </a:ext>
            </a:extLst>
          </p:cNvPr>
          <p:cNvPicPr>
            <a:picLocks noChangeAspect="1"/>
          </p:cNvPicPr>
          <p:nvPr/>
        </p:nvPicPr>
        <p:blipFill rotWithShape="1">
          <a:blip r:embed="rId5"/>
          <a:srcRect l="27848" r="41007"/>
          <a:stretch/>
        </p:blipFill>
        <p:spPr>
          <a:xfrm>
            <a:off x="-115570" y="-9478"/>
            <a:ext cx="9621015" cy="6178118"/>
          </a:xfrm>
          <a:prstGeom prst="rect">
            <a:avLst/>
          </a:prstGeom>
        </p:spPr>
      </p:pic>
      <p:pic>
        <p:nvPicPr>
          <p:cNvPr id="20" name="Picture 19">
            <a:extLst>
              <a:ext uri="{FF2B5EF4-FFF2-40B4-BE49-F238E27FC236}">
                <a16:creationId xmlns:a16="http://schemas.microsoft.com/office/drawing/2014/main" id="{21BCFF28-5DE8-420A-8C79-3DBC2917D69E}"/>
              </a:ext>
            </a:extLst>
          </p:cNvPr>
          <p:cNvPicPr>
            <a:picLocks noChangeAspect="1"/>
          </p:cNvPicPr>
          <p:nvPr/>
        </p:nvPicPr>
        <p:blipFill>
          <a:blip r:embed="rId6"/>
          <a:stretch>
            <a:fillRect/>
          </a:stretch>
        </p:blipFill>
        <p:spPr>
          <a:xfrm>
            <a:off x="4797618" y="-4659206"/>
            <a:ext cx="4114153" cy="4084923"/>
          </a:xfrm>
          <a:prstGeom prst="rect">
            <a:avLst/>
          </a:prstGeom>
        </p:spPr>
      </p:pic>
      <p:sp>
        <p:nvSpPr>
          <p:cNvPr id="21" name="TextBox 20">
            <a:extLst>
              <a:ext uri="{FF2B5EF4-FFF2-40B4-BE49-F238E27FC236}">
                <a16:creationId xmlns:a16="http://schemas.microsoft.com/office/drawing/2014/main" id="{EFB1D594-384F-40C9-987E-CBA74FEFB376}"/>
              </a:ext>
            </a:extLst>
          </p:cNvPr>
          <p:cNvSpPr txBox="1"/>
          <p:nvPr/>
        </p:nvSpPr>
        <p:spPr>
          <a:xfrm>
            <a:off x="637793" y="-4088030"/>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62647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0" y="-1035212"/>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10000343"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4533900"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4"/>
          <a:stretch>
            <a:fillRect/>
          </a:stretch>
        </p:blipFill>
        <p:spPr>
          <a:xfrm>
            <a:off x="-4018280" y="1877201"/>
            <a:ext cx="2695951" cy="190527"/>
          </a:xfrm>
          <a:prstGeom prst="rect">
            <a:avLst/>
          </a:prstGeom>
        </p:spPr>
      </p:pic>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5"/>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E552F68C-3555-4D84-82E3-EDB426319CE8}"/>
              </a:ext>
            </a:extLst>
          </p:cNvPr>
          <p:cNvSpPr txBox="1"/>
          <p:nvPr/>
        </p:nvSpPr>
        <p:spPr>
          <a:xfrm>
            <a:off x="24752" y="-1035212"/>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22" name="Rectangle 21">
            <a:extLst>
              <a:ext uri="{FF2B5EF4-FFF2-40B4-BE49-F238E27FC236}">
                <a16:creationId xmlns:a16="http://schemas.microsoft.com/office/drawing/2014/main" id="{DEA0C2AE-177D-4040-A104-18CDF3E30E11}"/>
              </a:ext>
            </a:extLst>
          </p:cNvPr>
          <p:cNvSpPr/>
          <p:nvPr/>
        </p:nvSpPr>
        <p:spPr>
          <a:xfrm>
            <a:off x="6721641" y="2525796"/>
            <a:ext cx="385011"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00FF1A0A-0D6A-4470-9001-028DB1B08141}"/>
              </a:ext>
            </a:extLst>
          </p:cNvPr>
          <p:cNvSpPr/>
          <p:nvPr/>
        </p:nvSpPr>
        <p:spPr>
          <a:xfrm>
            <a:off x="6226342" y="2158475"/>
            <a:ext cx="926430"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102A3FB9-7C91-4137-89ED-91A4BA1AC4D7}"/>
              </a:ext>
            </a:extLst>
          </p:cNvPr>
          <p:cNvSpPr txBox="1"/>
          <p:nvPr/>
        </p:nvSpPr>
        <p:spPr>
          <a:xfrm>
            <a:off x="5165271" y="2887412"/>
            <a:ext cx="3746500" cy="461665"/>
          </a:xfrm>
          <a:prstGeom prst="rect">
            <a:avLst/>
          </a:prstGeom>
          <a:noFill/>
        </p:spPr>
        <p:txBody>
          <a:bodyPr wrap="square" rtlCol="0">
            <a:spAutoFit/>
          </a:bodyPr>
          <a:lstStyle/>
          <a:p>
            <a:r>
              <a:rPr lang="en-US" sz="1200" dirty="0">
                <a:solidFill>
                  <a:srgbClr val="FF0000"/>
                </a:solidFill>
                <a:latin typeface="Roboto" panose="02000000000000000000" pitchFamily="2" charset="0"/>
                <a:ea typeface="Roboto" panose="02000000000000000000" pitchFamily="2" charset="0"/>
              </a:rPr>
              <a:t>Although accuracy is high, recall is very low – not a very good model…</a:t>
            </a:r>
            <a:endParaRPr lang="en-SG" sz="1200" dirty="0">
              <a:solidFill>
                <a:srgbClr val="FF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70098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532155CA-5EB9-4CD1-B243-8A9C777EF66A}"/>
              </a:ext>
            </a:extLst>
          </p:cNvPr>
          <p:cNvPicPr>
            <a:picLocks noChangeAspect="1"/>
          </p:cNvPicPr>
          <p:nvPr/>
        </p:nvPicPr>
        <p:blipFill>
          <a:blip r:embed="rId3"/>
          <a:stretch>
            <a:fillRect/>
          </a:stretch>
        </p:blipFill>
        <p:spPr>
          <a:xfrm>
            <a:off x="210349" y="787925"/>
            <a:ext cx="2393228" cy="1702874"/>
          </a:xfrm>
          <a:prstGeom prst="rect">
            <a:avLst/>
          </a:prstGeom>
        </p:spPr>
      </p:pic>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1 Variable</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84D1F691-0984-4C8A-BB2A-55571CC98F0D}"/>
              </a:ext>
            </a:extLst>
          </p:cNvPr>
          <p:cNvPicPr>
            <a:picLocks noChangeAspect="1"/>
          </p:cNvPicPr>
          <p:nvPr/>
        </p:nvPicPr>
        <p:blipFill>
          <a:blip r:embed="rId4"/>
          <a:stretch>
            <a:fillRect/>
          </a:stretch>
        </p:blipFill>
        <p:spPr>
          <a:xfrm>
            <a:off x="115014" y="2608528"/>
            <a:ext cx="2583897" cy="940197"/>
          </a:xfrm>
          <a:prstGeom prst="rect">
            <a:avLst/>
          </a:prstGeom>
        </p:spPr>
      </p:pic>
      <p:pic>
        <p:nvPicPr>
          <p:cNvPr id="18" name="Picture 17">
            <a:extLst>
              <a:ext uri="{FF2B5EF4-FFF2-40B4-BE49-F238E27FC236}">
                <a16:creationId xmlns:a16="http://schemas.microsoft.com/office/drawing/2014/main" id="{D95E38C0-D812-43B8-9FC6-E938FFC04798}"/>
              </a:ext>
            </a:extLst>
          </p:cNvPr>
          <p:cNvPicPr>
            <a:picLocks noChangeAspect="1"/>
          </p:cNvPicPr>
          <p:nvPr/>
        </p:nvPicPr>
        <p:blipFill>
          <a:blip r:embed="rId5"/>
          <a:stretch>
            <a:fillRect/>
          </a:stretch>
        </p:blipFill>
        <p:spPr>
          <a:xfrm>
            <a:off x="3043357" y="781743"/>
            <a:ext cx="2613825" cy="1775969"/>
          </a:xfrm>
          <a:prstGeom prst="rect">
            <a:avLst/>
          </a:prstGeom>
        </p:spPr>
      </p:pic>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2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21" name="Picture 20">
            <a:extLst>
              <a:ext uri="{FF2B5EF4-FFF2-40B4-BE49-F238E27FC236}">
                <a16:creationId xmlns:a16="http://schemas.microsoft.com/office/drawing/2014/main" id="{CAA02D2F-BEED-4282-9D13-652940227CA0}"/>
              </a:ext>
            </a:extLst>
          </p:cNvPr>
          <p:cNvPicPr>
            <a:picLocks noChangeAspect="1"/>
          </p:cNvPicPr>
          <p:nvPr/>
        </p:nvPicPr>
        <p:blipFill>
          <a:blip r:embed="rId6"/>
          <a:stretch>
            <a:fillRect/>
          </a:stretch>
        </p:blipFill>
        <p:spPr>
          <a:xfrm>
            <a:off x="3005004" y="2608528"/>
            <a:ext cx="2690529" cy="964275"/>
          </a:xfrm>
          <a:prstGeom prst="rect">
            <a:avLst/>
          </a:prstGeom>
        </p:spPr>
      </p:pic>
      <p:pic>
        <p:nvPicPr>
          <p:cNvPr id="23" name="Picture 22">
            <a:extLst>
              <a:ext uri="{FF2B5EF4-FFF2-40B4-BE49-F238E27FC236}">
                <a16:creationId xmlns:a16="http://schemas.microsoft.com/office/drawing/2014/main" id="{C1182BE3-654B-445D-BAB5-A76A62791A3C}"/>
              </a:ext>
            </a:extLst>
          </p:cNvPr>
          <p:cNvPicPr>
            <a:picLocks noChangeAspect="1"/>
          </p:cNvPicPr>
          <p:nvPr/>
        </p:nvPicPr>
        <p:blipFill>
          <a:blip r:embed="rId7"/>
          <a:stretch>
            <a:fillRect/>
          </a:stretch>
        </p:blipFill>
        <p:spPr>
          <a:xfrm>
            <a:off x="5996573" y="787594"/>
            <a:ext cx="2613824" cy="1784156"/>
          </a:xfrm>
          <a:prstGeom prst="rect">
            <a:avLst/>
          </a:prstGeom>
        </p:spPr>
      </p:pic>
      <p:pic>
        <p:nvPicPr>
          <p:cNvPr id="25" name="Picture 24">
            <a:extLst>
              <a:ext uri="{FF2B5EF4-FFF2-40B4-BE49-F238E27FC236}">
                <a16:creationId xmlns:a16="http://schemas.microsoft.com/office/drawing/2014/main" id="{5375A1D1-FF84-4821-862D-D590B9E16C64}"/>
              </a:ext>
            </a:extLst>
          </p:cNvPr>
          <p:cNvPicPr>
            <a:picLocks noChangeAspect="1"/>
          </p:cNvPicPr>
          <p:nvPr/>
        </p:nvPicPr>
        <p:blipFill>
          <a:blip r:embed="rId8"/>
          <a:stretch>
            <a:fillRect/>
          </a:stretch>
        </p:blipFill>
        <p:spPr>
          <a:xfrm>
            <a:off x="6097887" y="2665489"/>
            <a:ext cx="2420640" cy="896072"/>
          </a:xfrm>
          <a:prstGeom prst="rect">
            <a:avLst/>
          </a:prstGeom>
        </p:spPr>
      </p:pic>
      <p:sp>
        <p:nvSpPr>
          <p:cNvPr id="26" name="TextBox 25">
            <a:extLst>
              <a:ext uri="{FF2B5EF4-FFF2-40B4-BE49-F238E27FC236}">
                <a16:creationId xmlns:a16="http://schemas.microsoft.com/office/drawing/2014/main" id="{69133D69-4771-4FB3-BFED-D35973B602DD}"/>
              </a:ext>
            </a:extLst>
          </p:cNvPr>
          <p:cNvSpPr txBox="1"/>
          <p:nvPr/>
        </p:nvSpPr>
        <p:spPr>
          <a:xfrm>
            <a:off x="6375353" y="258523"/>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3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4" name="TextBox 53">
            <a:extLst>
              <a:ext uri="{FF2B5EF4-FFF2-40B4-BE49-F238E27FC236}">
                <a16:creationId xmlns:a16="http://schemas.microsoft.com/office/drawing/2014/main" id="{6511004C-438B-4B36-84A3-2090670C1CA4}"/>
              </a:ext>
            </a:extLst>
          </p:cNvPr>
          <p:cNvSpPr txBox="1"/>
          <p:nvPr/>
        </p:nvSpPr>
        <p:spPr>
          <a:xfrm>
            <a:off x="435863" y="-356541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4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5" name="TextBox 54">
            <a:extLst>
              <a:ext uri="{FF2B5EF4-FFF2-40B4-BE49-F238E27FC236}">
                <a16:creationId xmlns:a16="http://schemas.microsoft.com/office/drawing/2014/main" id="{283BD998-FD2D-4737-8B1D-2ACE93A3A087}"/>
              </a:ext>
            </a:extLst>
          </p:cNvPr>
          <p:cNvSpPr txBox="1"/>
          <p:nvPr/>
        </p:nvSpPr>
        <p:spPr>
          <a:xfrm>
            <a:off x="3386612" y="-3568510"/>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5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6" name="TextBox 55">
            <a:extLst>
              <a:ext uri="{FF2B5EF4-FFF2-40B4-BE49-F238E27FC236}">
                <a16:creationId xmlns:a16="http://schemas.microsoft.com/office/drawing/2014/main" id="{AA1EB337-02CA-45B9-8046-73506DAA1A0B}"/>
              </a:ext>
            </a:extLst>
          </p:cNvPr>
          <p:cNvSpPr txBox="1"/>
          <p:nvPr/>
        </p:nvSpPr>
        <p:spPr>
          <a:xfrm>
            <a:off x="5431819" y="-3577134"/>
            <a:ext cx="3667347"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Categorical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57" name="Picture 56">
            <a:extLst>
              <a:ext uri="{FF2B5EF4-FFF2-40B4-BE49-F238E27FC236}">
                <a16:creationId xmlns:a16="http://schemas.microsoft.com/office/drawing/2014/main" id="{3A21FFD0-16E2-4CEA-8604-35A775981FE5}"/>
              </a:ext>
            </a:extLst>
          </p:cNvPr>
          <p:cNvPicPr>
            <a:picLocks noChangeAspect="1"/>
          </p:cNvPicPr>
          <p:nvPr/>
        </p:nvPicPr>
        <p:blipFill>
          <a:blip r:embed="rId9"/>
          <a:stretch>
            <a:fillRect/>
          </a:stretch>
        </p:blipFill>
        <p:spPr>
          <a:xfrm>
            <a:off x="102762" y="-3085280"/>
            <a:ext cx="2534019" cy="1753229"/>
          </a:xfrm>
          <a:prstGeom prst="rect">
            <a:avLst/>
          </a:prstGeom>
        </p:spPr>
      </p:pic>
      <p:pic>
        <p:nvPicPr>
          <p:cNvPr id="58" name="Picture 57">
            <a:extLst>
              <a:ext uri="{FF2B5EF4-FFF2-40B4-BE49-F238E27FC236}">
                <a16:creationId xmlns:a16="http://schemas.microsoft.com/office/drawing/2014/main" id="{BFD89B65-F2EC-4ABA-B253-7FCF50274189}"/>
              </a:ext>
            </a:extLst>
          </p:cNvPr>
          <p:cNvPicPr>
            <a:picLocks noChangeAspect="1"/>
          </p:cNvPicPr>
          <p:nvPr/>
        </p:nvPicPr>
        <p:blipFill>
          <a:blip r:embed="rId10"/>
          <a:stretch>
            <a:fillRect/>
          </a:stretch>
        </p:blipFill>
        <p:spPr>
          <a:xfrm>
            <a:off x="1020" y="-1248834"/>
            <a:ext cx="2733680" cy="994065"/>
          </a:xfrm>
          <a:prstGeom prst="rect">
            <a:avLst/>
          </a:prstGeom>
        </p:spPr>
      </p:pic>
      <p:pic>
        <p:nvPicPr>
          <p:cNvPr id="59" name="Picture 58">
            <a:extLst>
              <a:ext uri="{FF2B5EF4-FFF2-40B4-BE49-F238E27FC236}">
                <a16:creationId xmlns:a16="http://schemas.microsoft.com/office/drawing/2014/main" id="{14D5B8DF-1647-4D2E-9E7D-C3E1578DE8C0}"/>
              </a:ext>
            </a:extLst>
          </p:cNvPr>
          <p:cNvPicPr>
            <a:picLocks noChangeAspect="1"/>
          </p:cNvPicPr>
          <p:nvPr/>
        </p:nvPicPr>
        <p:blipFill>
          <a:blip r:embed="rId11"/>
          <a:stretch>
            <a:fillRect/>
          </a:stretch>
        </p:blipFill>
        <p:spPr>
          <a:xfrm>
            <a:off x="3043357" y="-3085280"/>
            <a:ext cx="2530068" cy="1753230"/>
          </a:xfrm>
          <a:prstGeom prst="rect">
            <a:avLst/>
          </a:prstGeom>
        </p:spPr>
      </p:pic>
      <p:pic>
        <p:nvPicPr>
          <p:cNvPr id="60" name="Picture 59">
            <a:extLst>
              <a:ext uri="{FF2B5EF4-FFF2-40B4-BE49-F238E27FC236}">
                <a16:creationId xmlns:a16="http://schemas.microsoft.com/office/drawing/2014/main" id="{ADD1402B-5B5F-44FF-B212-C67100FEF179}"/>
              </a:ext>
            </a:extLst>
          </p:cNvPr>
          <p:cNvPicPr>
            <a:picLocks noChangeAspect="1"/>
          </p:cNvPicPr>
          <p:nvPr/>
        </p:nvPicPr>
        <p:blipFill>
          <a:blip r:embed="rId12"/>
          <a:stretch>
            <a:fillRect/>
          </a:stretch>
        </p:blipFill>
        <p:spPr>
          <a:xfrm>
            <a:off x="2978475" y="-1273282"/>
            <a:ext cx="2688176" cy="994065"/>
          </a:xfrm>
          <a:prstGeom prst="rect">
            <a:avLst/>
          </a:prstGeom>
        </p:spPr>
      </p:pic>
      <p:pic>
        <p:nvPicPr>
          <p:cNvPr id="61" name="Picture 60">
            <a:extLst>
              <a:ext uri="{FF2B5EF4-FFF2-40B4-BE49-F238E27FC236}">
                <a16:creationId xmlns:a16="http://schemas.microsoft.com/office/drawing/2014/main" id="{FFAE83E0-8E9E-407F-8CCC-D93F07FD6326}"/>
              </a:ext>
            </a:extLst>
          </p:cNvPr>
          <p:cNvPicPr>
            <a:picLocks noChangeAspect="1"/>
          </p:cNvPicPr>
          <p:nvPr/>
        </p:nvPicPr>
        <p:blipFill>
          <a:blip r:embed="rId13"/>
          <a:stretch>
            <a:fillRect/>
          </a:stretch>
        </p:blipFill>
        <p:spPr>
          <a:xfrm>
            <a:off x="5994055" y="-3105306"/>
            <a:ext cx="2562953" cy="1753229"/>
          </a:xfrm>
          <a:prstGeom prst="rect">
            <a:avLst/>
          </a:prstGeom>
        </p:spPr>
      </p:pic>
      <p:pic>
        <p:nvPicPr>
          <p:cNvPr id="62" name="Picture 61">
            <a:extLst>
              <a:ext uri="{FF2B5EF4-FFF2-40B4-BE49-F238E27FC236}">
                <a16:creationId xmlns:a16="http://schemas.microsoft.com/office/drawing/2014/main" id="{231C1009-EC1F-489F-AF63-8A2EC78CD1F3}"/>
              </a:ext>
            </a:extLst>
          </p:cNvPr>
          <p:cNvPicPr>
            <a:picLocks noChangeAspect="1"/>
          </p:cNvPicPr>
          <p:nvPr/>
        </p:nvPicPr>
        <p:blipFill>
          <a:blip r:embed="rId14"/>
          <a:stretch>
            <a:fillRect/>
          </a:stretch>
        </p:blipFill>
        <p:spPr>
          <a:xfrm>
            <a:off x="5918385" y="-1286331"/>
            <a:ext cx="2714292" cy="994065"/>
          </a:xfrm>
          <a:prstGeom prst="rect">
            <a:avLst/>
          </a:prstGeom>
        </p:spPr>
      </p:pic>
    </p:spTree>
    <p:extLst>
      <p:ext uri="{BB962C8B-B14F-4D97-AF65-F5344CB8AC3E}">
        <p14:creationId xmlns:p14="http://schemas.microsoft.com/office/powerpoint/2010/main" val="3370760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4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5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26" name="TextBox 25">
            <a:extLst>
              <a:ext uri="{FF2B5EF4-FFF2-40B4-BE49-F238E27FC236}">
                <a16:creationId xmlns:a16="http://schemas.microsoft.com/office/drawing/2014/main" id="{69133D69-4771-4FB3-BFED-D35973B602DD}"/>
              </a:ext>
            </a:extLst>
          </p:cNvPr>
          <p:cNvSpPr txBox="1"/>
          <p:nvPr/>
        </p:nvSpPr>
        <p:spPr>
          <a:xfrm>
            <a:off x="5469811" y="267148"/>
            <a:ext cx="3667347"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Categorical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 name="Picture 2">
            <a:extLst>
              <a:ext uri="{FF2B5EF4-FFF2-40B4-BE49-F238E27FC236}">
                <a16:creationId xmlns:a16="http://schemas.microsoft.com/office/drawing/2014/main" id="{CCC2A4DA-900C-40DE-8A4F-1CD832202B47}"/>
              </a:ext>
            </a:extLst>
          </p:cNvPr>
          <p:cNvPicPr>
            <a:picLocks noChangeAspect="1"/>
          </p:cNvPicPr>
          <p:nvPr/>
        </p:nvPicPr>
        <p:blipFill>
          <a:blip r:embed="rId3"/>
          <a:stretch>
            <a:fillRect/>
          </a:stretch>
        </p:blipFill>
        <p:spPr>
          <a:xfrm>
            <a:off x="140754" y="759002"/>
            <a:ext cx="2534019" cy="1753229"/>
          </a:xfrm>
          <a:prstGeom prst="rect">
            <a:avLst/>
          </a:prstGeom>
        </p:spPr>
      </p:pic>
      <p:pic>
        <p:nvPicPr>
          <p:cNvPr id="9" name="Picture 8">
            <a:extLst>
              <a:ext uri="{FF2B5EF4-FFF2-40B4-BE49-F238E27FC236}">
                <a16:creationId xmlns:a16="http://schemas.microsoft.com/office/drawing/2014/main" id="{B76327A2-76A0-4FB0-9766-E7C49DDF072E}"/>
              </a:ext>
            </a:extLst>
          </p:cNvPr>
          <p:cNvPicPr>
            <a:picLocks noChangeAspect="1"/>
          </p:cNvPicPr>
          <p:nvPr/>
        </p:nvPicPr>
        <p:blipFill>
          <a:blip r:embed="rId4"/>
          <a:stretch>
            <a:fillRect/>
          </a:stretch>
        </p:blipFill>
        <p:spPr>
          <a:xfrm>
            <a:off x="39012" y="2595448"/>
            <a:ext cx="2733680" cy="994065"/>
          </a:xfrm>
          <a:prstGeom prst="rect">
            <a:avLst/>
          </a:prstGeom>
        </p:spPr>
      </p:pic>
      <p:pic>
        <p:nvPicPr>
          <p:cNvPr id="11" name="Picture 10">
            <a:extLst>
              <a:ext uri="{FF2B5EF4-FFF2-40B4-BE49-F238E27FC236}">
                <a16:creationId xmlns:a16="http://schemas.microsoft.com/office/drawing/2014/main" id="{B1A0B40A-D7B6-46C3-82D1-E3DA2A661665}"/>
              </a:ext>
            </a:extLst>
          </p:cNvPr>
          <p:cNvPicPr>
            <a:picLocks noChangeAspect="1"/>
          </p:cNvPicPr>
          <p:nvPr/>
        </p:nvPicPr>
        <p:blipFill>
          <a:blip r:embed="rId5"/>
          <a:stretch>
            <a:fillRect/>
          </a:stretch>
        </p:blipFill>
        <p:spPr>
          <a:xfrm>
            <a:off x="3081349" y="759002"/>
            <a:ext cx="2530068" cy="1753230"/>
          </a:xfrm>
          <a:prstGeom prst="rect">
            <a:avLst/>
          </a:prstGeom>
        </p:spPr>
      </p:pic>
      <p:pic>
        <p:nvPicPr>
          <p:cNvPr id="14" name="Picture 13">
            <a:extLst>
              <a:ext uri="{FF2B5EF4-FFF2-40B4-BE49-F238E27FC236}">
                <a16:creationId xmlns:a16="http://schemas.microsoft.com/office/drawing/2014/main" id="{236D7EC8-2732-46FF-93BD-4D36F137503D}"/>
              </a:ext>
            </a:extLst>
          </p:cNvPr>
          <p:cNvPicPr>
            <a:picLocks noChangeAspect="1"/>
          </p:cNvPicPr>
          <p:nvPr/>
        </p:nvPicPr>
        <p:blipFill>
          <a:blip r:embed="rId6"/>
          <a:stretch>
            <a:fillRect/>
          </a:stretch>
        </p:blipFill>
        <p:spPr>
          <a:xfrm>
            <a:off x="3016467" y="2571000"/>
            <a:ext cx="2688176" cy="994065"/>
          </a:xfrm>
          <a:prstGeom prst="rect">
            <a:avLst/>
          </a:prstGeom>
        </p:spPr>
      </p:pic>
      <p:pic>
        <p:nvPicPr>
          <p:cNvPr id="22" name="Picture 21">
            <a:extLst>
              <a:ext uri="{FF2B5EF4-FFF2-40B4-BE49-F238E27FC236}">
                <a16:creationId xmlns:a16="http://schemas.microsoft.com/office/drawing/2014/main" id="{2B5B3833-C401-46B2-9FDF-5EFE011F0F87}"/>
              </a:ext>
            </a:extLst>
          </p:cNvPr>
          <p:cNvPicPr>
            <a:picLocks noChangeAspect="1"/>
          </p:cNvPicPr>
          <p:nvPr/>
        </p:nvPicPr>
        <p:blipFill>
          <a:blip r:embed="rId7"/>
          <a:stretch>
            <a:fillRect/>
          </a:stretch>
        </p:blipFill>
        <p:spPr>
          <a:xfrm>
            <a:off x="6032047" y="738976"/>
            <a:ext cx="2562953" cy="1753229"/>
          </a:xfrm>
          <a:prstGeom prst="rect">
            <a:avLst/>
          </a:prstGeom>
        </p:spPr>
      </p:pic>
      <p:pic>
        <p:nvPicPr>
          <p:cNvPr id="27" name="Picture 26">
            <a:extLst>
              <a:ext uri="{FF2B5EF4-FFF2-40B4-BE49-F238E27FC236}">
                <a16:creationId xmlns:a16="http://schemas.microsoft.com/office/drawing/2014/main" id="{027A8E1D-BB40-4D90-9AB4-3CAE184D73FB}"/>
              </a:ext>
            </a:extLst>
          </p:cNvPr>
          <p:cNvPicPr>
            <a:picLocks noChangeAspect="1"/>
          </p:cNvPicPr>
          <p:nvPr/>
        </p:nvPicPr>
        <p:blipFill>
          <a:blip r:embed="rId8"/>
          <a:stretch>
            <a:fillRect/>
          </a:stretch>
        </p:blipFill>
        <p:spPr>
          <a:xfrm>
            <a:off x="5956377" y="2557951"/>
            <a:ext cx="2714292" cy="994065"/>
          </a:xfrm>
          <a:prstGeom prst="rect">
            <a:avLst/>
          </a:prstGeom>
        </p:spPr>
      </p:pic>
      <p:pic>
        <p:nvPicPr>
          <p:cNvPr id="28" name="Picture 27">
            <a:extLst>
              <a:ext uri="{FF2B5EF4-FFF2-40B4-BE49-F238E27FC236}">
                <a16:creationId xmlns:a16="http://schemas.microsoft.com/office/drawing/2014/main" id="{46253BC4-CC26-4818-8FE8-716C03B852B6}"/>
              </a:ext>
            </a:extLst>
          </p:cNvPr>
          <p:cNvPicPr>
            <a:picLocks noChangeAspect="1"/>
          </p:cNvPicPr>
          <p:nvPr/>
        </p:nvPicPr>
        <p:blipFill>
          <a:blip r:embed="rId9"/>
          <a:stretch>
            <a:fillRect/>
          </a:stretch>
        </p:blipFill>
        <p:spPr>
          <a:xfrm>
            <a:off x="210349" y="5690159"/>
            <a:ext cx="2393228" cy="1702874"/>
          </a:xfrm>
          <a:prstGeom prst="rect">
            <a:avLst/>
          </a:prstGeom>
        </p:spPr>
      </p:pic>
      <p:sp>
        <p:nvSpPr>
          <p:cNvPr id="29" name="TextBox 28">
            <a:extLst>
              <a:ext uri="{FF2B5EF4-FFF2-40B4-BE49-F238E27FC236}">
                <a16:creationId xmlns:a16="http://schemas.microsoft.com/office/drawing/2014/main" id="{D7A394A5-7E93-4EDE-8AA8-93C2EB00643F}"/>
              </a:ext>
            </a:extLst>
          </p:cNvPr>
          <p:cNvSpPr txBox="1"/>
          <p:nvPr/>
        </p:nvSpPr>
        <p:spPr>
          <a:xfrm>
            <a:off x="473855" y="5181100"/>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1 Variable</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0" name="Picture 29">
            <a:extLst>
              <a:ext uri="{FF2B5EF4-FFF2-40B4-BE49-F238E27FC236}">
                <a16:creationId xmlns:a16="http://schemas.microsoft.com/office/drawing/2014/main" id="{4B90DAD0-CD3B-4706-85BF-303849C0FA41}"/>
              </a:ext>
            </a:extLst>
          </p:cNvPr>
          <p:cNvPicPr>
            <a:picLocks noChangeAspect="1"/>
          </p:cNvPicPr>
          <p:nvPr/>
        </p:nvPicPr>
        <p:blipFill>
          <a:blip r:embed="rId10"/>
          <a:stretch>
            <a:fillRect/>
          </a:stretch>
        </p:blipFill>
        <p:spPr>
          <a:xfrm>
            <a:off x="115014" y="7510762"/>
            <a:ext cx="2583897" cy="940197"/>
          </a:xfrm>
          <a:prstGeom prst="rect">
            <a:avLst/>
          </a:prstGeom>
        </p:spPr>
      </p:pic>
      <p:pic>
        <p:nvPicPr>
          <p:cNvPr id="31" name="Picture 30">
            <a:extLst>
              <a:ext uri="{FF2B5EF4-FFF2-40B4-BE49-F238E27FC236}">
                <a16:creationId xmlns:a16="http://schemas.microsoft.com/office/drawing/2014/main" id="{45F11CE2-241D-4E2D-826B-DE64D9A53AA2}"/>
              </a:ext>
            </a:extLst>
          </p:cNvPr>
          <p:cNvPicPr>
            <a:picLocks noChangeAspect="1"/>
          </p:cNvPicPr>
          <p:nvPr/>
        </p:nvPicPr>
        <p:blipFill>
          <a:blip r:embed="rId11"/>
          <a:stretch>
            <a:fillRect/>
          </a:stretch>
        </p:blipFill>
        <p:spPr>
          <a:xfrm>
            <a:off x="3043357" y="5683977"/>
            <a:ext cx="2613825" cy="1775969"/>
          </a:xfrm>
          <a:prstGeom prst="rect">
            <a:avLst/>
          </a:prstGeom>
        </p:spPr>
      </p:pic>
      <p:sp>
        <p:nvSpPr>
          <p:cNvPr id="32" name="TextBox 31">
            <a:extLst>
              <a:ext uri="{FF2B5EF4-FFF2-40B4-BE49-F238E27FC236}">
                <a16:creationId xmlns:a16="http://schemas.microsoft.com/office/drawing/2014/main" id="{859F8696-3C69-4F1A-A96E-74ACAE8315D1}"/>
              </a:ext>
            </a:extLst>
          </p:cNvPr>
          <p:cNvSpPr txBox="1"/>
          <p:nvPr/>
        </p:nvSpPr>
        <p:spPr>
          <a:xfrm>
            <a:off x="3424604" y="517800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2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3" name="Picture 32">
            <a:extLst>
              <a:ext uri="{FF2B5EF4-FFF2-40B4-BE49-F238E27FC236}">
                <a16:creationId xmlns:a16="http://schemas.microsoft.com/office/drawing/2014/main" id="{3DA1CB9E-2E63-4489-A022-BDE176421A3D}"/>
              </a:ext>
            </a:extLst>
          </p:cNvPr>
          <p:cNvPicPr>
            <a:picLocks noChangeAspect="1"/>
          </p:cNvPicPr>
          <p:nvPr/>
        </p:nvPicPr>
        <p:blipFill>
          <a:blip r:embed="rId12"/>
          <a:stretch>
            <a:fillRect/>
          </a:stretch>
        </p:blipFill>
        <p:spPr>
          <a:xfrm>
            <a:off x="3005004" y="7510762"/>
            <a:ext cx="2690529" cy="964275"/>
          </a:xfrm>
          <a:prstGeom prst="rect">
            <a:avLst/>
          </a:prstGeom>
        </p:spPr>
      </p:pic>
      <p:pic>
        <p:nvPicPr>
          <p:cNvPr id="34" name="Picture 33">
            <a:extLst>
              <a:ext uri="{FF2B5EF4-FFF2-40B4-BE49-F238E27FC236}">
                <a16:creationId xmlns:a16="http://schemas.microsoft.com/office/drawing/2014/main" id="{6EFBB40C-F42D-4B5B-A1AB-C010693F9EDC}"/>
              </a:ext>
            </a:extLst>
          </p:cNvPr>
          <p:cNvPicPr>
            <a:picLocks noChangeAspect="1"/>
          </p:cNvPicPr>
          <p:nvPr/>
        </p:nvPicPr>
        <p:blipFill>
          <a:blip r:embed="rId13"/>
          <a:stretch>
            <a:fillRect/>
          </a:stretch>
        </p:blipFill>
        <p:spPr>
          <a:xfrm>
            <a:off x="5996573" y="5689828"/>
            <a:ext cx="2613824" cy="1784156"/>
          </a:xfrm>
          <a:prstGeom prst="rect">
            <a:avLst/>
          </a:prstGeom>
        </p:spPr>
      </p:pic>
      <p:pic>
        <p:nvPicPr>
          <p:cNvPr id="35" name="Picture 34">
            <a:extLst>
              <a:ext uri="{FF2B5EF4-FFF2-40B4-BE49-F238E27FC236}">
                <a16:creationId xmlns:a16="http://schemas.microsoft.com/office/drawing/2014/main" id="{EF291A9D-1A5F-40DE-84C7-F3DAED9E38F9}"/>
              </a:ext>
            </a:extLst>
          </p:cNvPr>
          <p:cNvPicPr>
            <a:picLocks noChangeAspect="1"/>
          </p:cNvPicPr>
          <p:nvPr/>
        </p:nvPicPr>
        <p:blipFill>
          <a:blip r:embed="rId14"/>
          <a:stretch>
            <a:fillRect/>
          </a:stretch>
        </p:blipFill>
        <p:spPr>
          <a:xfrm>
            <a:off x="6097887" y="7567723"/>
            <a:ext cx="2420640" cy="896072"/>
          </a:xfrm>
          <a:prstGeom prst="rect">
            <a:avLst/>
          </a:prstGeom>
        </p:spPr>
      </p:pic>
      <p:sp>
        <p:nvSpPr>
          <p:cNvPr id="36" name="TextBox 35">
            <a:extLst>
              <a:ext uri="{FF2B5EF4-FFF2-40B4-BE49-F238E27FC236}">
                <a16:creationId xmlns:a16="http://schemas.microsoft.com/office/drawing/2014/main" id="{DEFA1397-C0B3-4E87-B7BA-3497771BADF9}"/>
              </a:ext>
            </a:extLst>
          </p:cNvPr>
          <p:cNvSpPr txBox="1"/>
          <p:nvPr/>
        </p:nvSpPr>
        <p:spPr>
          <a:xfrm>
            <a:off x="6375353" y="5160757"/>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3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372275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8" name="Picture 7">
            <a:extLst>
              <a:ext uri="{FF2B5EF4-FFF2-40B4-BE49-F238E27FC236}">
                <a16:creationId xmlns:a16="http://schemas.microsoft.com/office/drawing/2014/main" id="{D07FF797-F159-4BA2-983B-6DCFA3E4E33E}"/>
              </a:ext>
            </a:extLst>
          </p:cNvPr>
          <p:cNvPicPr>
            <a:picLocks noChangeAspect="1"/>
          </p:cNvPicPr>
          <p:nvPr/>
        </p:nvPicPr>
        <p:blipFill>
          <a:blip r:embed="rId3"/>
          <a:stretch>
            <a:fillRect/>
          </a:stretch>
        </p:blipFill>
        <p:spPr>
          <a:xfrm>
            <a:off x="148004" y="494652"/>
            <a:ext cx="2543530" cy="790685"/>
          </a:xfrm>
          <a:prstGeom prst="rect">
            <a:avLst/>
          </a:prstGeom>
        </p:spPr>
      </p:pic>
      <p:pic>
        <p:nvPicPr>
          <p:cNvPr id="12" name="Picture 11">
            <a:extLst>
              <a:ext uri="{FF2B5EF4-FFF2-40B4-BE49-F238E27FC236}">
                <a16:creationId xmlns:a16="http://schemas.microsoft.com/office/drawing/2014/main" id="{72A5B56D-5448-4670-9C5A-3384A798AF2B}"/>
              </a:ext>
            </a:extLst>
          </p:cNvPr>
          <p:cNvPicPr>
            <a:picLocks noChangeAspect="1"/>
          </p:cNvPicPr>
          <p:nvPr/>
        </p:nvPicPr>
        <p:blipFill>
          <a:blip r:embed="rId4"/>
          <a:stretch>
            <a:fillRect/>
          </a:stretch>
        </p:blipFill>
        <p:spPr>
          <a:xfrm>
            <a:off x="0" y="1285337"/>
            <a:ext cx="3781953" cy="3858163"/>
          </a:xfrm>
          <a:prstGeom prst="rect">
            <a:avLst/>
          </a:prstGeom>
        </p:spPr>
      </p:pic>
      <p:sp>
        <p:nvSpPr>
          <p:cNvPr id="37" name="TextBox 36">
            <a:extLst>
              <a:ext uri="{FF2B5EF4-FFF2-40B4-BE49-F238E27FC236}">
                <a16:creationId xmlns:a16="http://schemas.microsoft.com/office/drawing/2014/main" id="{34E97F44-CE30-439F-B6EF-2BDF4C4D866F}"/>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K-Nearest </a:t>
            </a:r>
            <a:r>
              <a:rPr lang="en-US" sz="2800" b="1" dirty="0" err="1">
                <a:latin typeface="Fira Sans Extra Condensed" panose="020B0503050000020004" pitchFamily="34" charset="0"/>
                <a:ea typeface="Roboto" panose="02000000000000000000" pitchFamily="2" charset="0"/>
              </a:rPr>
              <a:t>Neigbours</a:t>
            </a:r>
            <a:endParaRPr lang="en-SG" sz="2800" b="1" dirty="0">
              <a:latin typeface="Fira Sans Extra Condensed" panose="020B0503050000020004" pitchFamily="34" charset="0"/>
              <a:ea typeface="Roboto" panose="02000000000000000000" pitchFamily="2" charset="0"/>
            </a:endParaRPr>
          </a:p>
        </p:txBody>
      </p:sp>
      <p:pic>
        <p:nvPicPr>
          <p:cNvPr id="38" name="Picture 37">
            <a:extLst>
              <a:ext uri="{FF2B5EF4-FFF2-40B4-BE49-F238E27FC236}">
                <a16:creationId xmlns:a16="http://schemas.microsoft.com/office/drawing/2014/main" id="{0CC4DADF-7961-4844-98F3-BF38A3ED2983}"/>
              </a:ext>
            </a:extLst>
          </p:cNvPr>
          <p:cNvPicPr>
            <a:picLocks noChangeAspect="1"/>
          </p:cNvPicPr>
          <p:nvPr/>
        </p:nvPicPr>
        <p:blipFill>
          <a:blip r:embed="rId5"/>
          <a:stretch>
            <a:fillRect/>
          </a:stretch>
        </p:blipFill>
        <p:spPr>
          <a:xfrm>
            <a:off x="-3776364" y="421811"/>
            <a:ext cx="2467319" cy="828791"/>
          </a:xfrm>
          <a:prstGeom prst="rect">
            <a:avLst/>
          </a:prstGeom>
        </p:spPr>
      </p:pic>
      <p:pic>
        <p:nvPicPr>
          <p:cNvPr id="39" name="Picture 38">
            <a:extLst>
              <a:ext uri="{FF2B5EF4-FFF2-40B4-BE49-F238E27FC236}">
                <a16:creationId xmlns:a16="http://schemas.microsoft.com/office/drawing/2014/main" id="{9DFF276F-37E3-4A99-B4EE-404C4E7A6434}"/>
              </a:ext>
            </a:extLst>
          </p:cNvPr>
          <p:cNvPicPr>
            <a:picLocks noChangeAspect="1"/>
          </p:cNvPicPr>
          <p:nvPr/>
        </p:nvPicPr>
        <p:blipFill>
          <a:blip r:embed="rId6"/>
          <a:stretch>
            <a:fillRect/>
          </a:stretch>
        </p:blipFill>
        <p:spPr>
          <a:xfrm>
            <a:off x="-3928764" y="1190358"/>
            <a:ext cx="3743847" cy="3829584"/>
          </a:xfrm>
          <a:prstGeom prst="rect">
            <a:avLst/>
          </a:prstGeom>
        </p:spPr>
      </p:pic>
    </p:spTree>
    <p:extLst>
      <p:ext uri="{BB962C8B-B14F-4D97-AF65-F5344CB8AC3E}">
        <p14:creationId xmlns:p14="http://schemas.microsoft.com/office/powerpoint/2010/main" val="4076879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5" name="Picture 4">
            <a:extLst>
              <a:ext uri="{FF2B5EF4-FFF2-40B4-BE49-F238E27FC236}">
                <a16:creationId xmlns:a16="http://schemas.microsoft.com/office/drawing/2014/main" id="{B87D3F89-661D-4C6E-B7CF-B1A70EE1E2CB}"/>
              </a:ext>
            </a:extLst>
          </p:cNvPr>
          <p:cNvPicPr>
            <a:picLocks noChangeAspect="1"/>
          </p:cNvPicPr>
          <p:nvPr/>
        </p:nvPicPr>
        <p:blipFill>
          <a:blip r:embed="rId3"/>
          <a:stretch>
            <a:fillRect/>
          </a:stretch>
        </p:blipFill>
        <p:spPr>
          <a:xfrm>
            <a:off x="300404" y="5251077"/>
            <a:ext cx="2543530" cy="790685"/>
          </a:xfrm>
          <a:prstGeom prst="rect">
            <a:avLst/>
          </a:prstGeom>
        </p:spPr>
      </p:pic>
      <p:pic>
        <p:nvPicPr>
          <p:cNvPr id="7" name="Picture 6">
            <a:extLst>
              <a:ext uri="{FF2B5EF4-FFF2-40B4-BE49-F238E27FC236}">
                <a16:creationId xmlns:a16="http://schemas.microsoft.com/office/drawing/2014/main" id="{A60D8FB6-4A10-4CDA-96EA-ACE6A106A014}"/>
              </a:ext>
            </a:extLst>
          </p:cNvPr>
          <p:cNvPicPr>
            <a:picLocks noChangeAspect="1"/>
          </p:cNvPicPr>
          <p:nvPr/>
        </p:nvPicPr>
        <p:blipFill>
          <a:blip r:embed="rId4"/>
          <a:stretch>
            <a:fillRect/>
          </a:stretch>
        </p:blipFill>
        <p:spPr>
          <a:xfrm>
            <a:off x="152400" y="6041762"/>
            <a:ext cx="3781953" cy="3858163"/>
          </a:xfrm>
          <a:prstGeom prst="rect">
            <a:avLst/>
          </a:prstGeom>
        </p:spPr>
      </p:pic>
      <p:pic>
        <p:nvPicPr>
          <p:cNvPr id="3" name="Picture 2">
            <a:extLst>
              <a:ext uri="{FF2B5EF4-FFF2-40B4-BE49-F238E27FC236}">
                <a16:creationId xmlns:a16="http://schemas.microsoft.com/office/drawing/2014/main" id="{E1F3A3ED-F94E-4B14-8BAC-F6327ECDD908}"/>
              </a:ext>
            </a:extLst>
          </p:cNvPr>
          <p:cNvPicPr>
            <a:picLocks noChangeAspect="1"/>
          </p:cNvPicPr>
          <p:nvPr/>
        </p:nvPicPr>
        <p:blipFill>
          <a:blip r:embed="rId5"/>
          <a:stretch>
            <a:fillRect/>
          </a:stretch>
        </p:blipFill>
        <p:spPr>
          <a:xfrm>
            <a:off x="300404" y="421811"/>
            <a:ext cx="2467319" cy="828791"/>
          </a:xfrm>
          <a:prstGeom prst="rect">
            <a:avLst/>
          </a:prstGeom>
        </p:spPr>
      </p:pic>
      <p:pic>
        <p:nvPicPr>
          <p:cNvPr id="14" name="Picture 13">
            <a:extLst>
              <a:ext uri="{FF2B5EF4-FFF2-40B4-BE49-F238E27FC236}">
                <a16:creationId xmlns:a16="http://schemas.microsoft.com/office/drawing/2014/main" id="{38545A6F-101E-4612-B1C9-CAB073EB7015}"/>
              </a:ext>
            </a:extLst>
          </p:cNvPr>
          <p:cNvPicPr>
            <a:picLocks noChangeAspect="1"/>
          </p:cNvPicPr>
          <p:nvPr/>
        </p:nvPicPr>
        <p:blipFill>
          <a:blip r:embed="rId6"/>
          <a:stretch>
            <a:fillRect/>
          </a:stretch>
        </p:blipFill>
        <p:spPr>
          <a:xfrm>
            <a:off x="148004" y="1190358"/>
            <a:ext cx="3743847" cy="3829584"/>
          </a:xfrm>
          <a:prstGeom prst="rect">
            <a:avLst/>
          </a:prstGeom>
        </p:spPr>
      </p:pic>
      <p:sp>
        <p:nvSpPr>
          <p:cNvPr id="15" name="TextBox 14">
            <a:extLst>
              <a:ext uri="{FF2B5EF4-FFF2-40B4-BE49-F238E27FC236}">
                <a16:creationId xmlns:a16="http://schemas.microsoft.com/office/drawing/2014/main" id="{EF1F8C0B-FDE4-47AF-B134-258F25F6111E}"/>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K-Nearest </a:t>
            </a:r>
            <a:r>
              <a:rPr lang="en-US" sz="2800" b="1" dirty="0" err="1">
                <a:latin typeface="Fira Sans Extra Condensed" panose="020B0503050000020004" pitchFamily="34" charset="0"/>
                <a:ea typeface="Roboto" panose="02000000000000000000" pitchFamily="2" charset="0"/>
              </a:rPr>
              <a:t>Neigbours</a:t>
            </a:r>
            <a:endParaRPr lang="en-SG" sz="28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950389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44B744-8FEF-4821-930C-F7E282A5A208}"/>
              </a:ext>
            </a:extLst>
          </p:cNvPr>
          <p:cNvPicPr>
            <a:picLocks noChangeAspect="1"/>
          </p:cNvPicPr>
          <p:nvPr/>
        </p:nvPicPr>
        <p:blipFill>
          <a:blip r:embed="rId3"/>
          <a:stretch>
            <a:fillRect/>
          </a:stretch>
        </p:blipFill>
        <p:spPr>
          <a:xfrm>
            <a:off x="5227320" y="2749250"/>
            <a:ext cx="3916680" cy="2394250"/>
          </a:xfrm>
          <a:prstGeom prst="rect">
            <a:avLst/>
          </a:prstGeom>
        </p:spPr>
      </p:pic>
      <p:sp>
        <p:nvSpPr>
          <p:cNvPr id="12" name="TextBox 11">
            <a:extLst>
              <a:ext uri="{FF2B5EF4-FFF2-40B4-BE49-F238E27FC236}">
                <a16:creationId xmlns:a16="http://schemas.microsoft.com/office/drawing/2014/main" id="{DCF9CC57-6611-4954-9B73-2CAEFE1858BF}"/>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Support Vector Classification</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BC9F4919-6093-495E-A4F5-7D8E5D8B3DD4}"/>
              </a:ext>
            </a:extLst>
          </p:cNvPr>
          <p:cNvPicPr>
            <a:picLocks noChangeAspect="1"/>
          </p:cNvPicPr>
          <p:nvPr/>
        </p:nvPicPr>
        <p:blipFill>
          <a:blip r:embed="rId4"/>
          <a:stretch>
            <a:fillRect/>
          </a:stretch>
        </p:blipFill>
        <p:spPr>
          <a:xfrm>
            <a:off x="2997262" y="997317"/>
            <a:ext cx="2135222" cy="2179590"/>
          </a:xfrm>
          <a:prstGeom prst="rect">
            <a:avLst/>
          </a:prstGeom>
        </p:spPr>
      </p:pic>
      <p:sp>
        <p:nvSpPr>
          <p:cNvPr id="17" name="TextBox 16">
            <a:extLst>
              <a:ext uri="{FF2B5EF4-FFF2-40B4-BE49-F238E27FC236}">
                <a16:creationId xmlns:a16="http://schemas.microsoft.com/office/drawing/2014/main" id="{B1240749-FA34-46B1-96C7-56B4A9875BFB}"/>
              </a:ext>
            </a:extLst>
          </p:cNvPr>
          <p:cNvSpPr txBox="1"/>
          <p:nvPr/>
        </p:nvSpPr>
        <p:spPr>
          <a:xfrm>
            <a:off x="1114564" y="3292105"/>
            <a:ext cx="104140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Unweighted</a:t>
            </a:r>
            <a:endParaRPr lang="en-SG" sz="1200" dirty="0">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5CF58258-97FE-489F-8C78-A2012A8BF422}"/>
              </a:ext>
            </a:extLst>
          </p:cNvPr>
          <p:cNvSpPr txBox="1"/>
          <p:nvPr/>
        </p:nvSpPr>
        <p:spPr>
          <a:xfrm>
            <a:off x="3647043" y="3292105"/>
            <a:ext cx="83566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Weighted</a:t>
            </a:r>
            <a:endParaRPr lang="en-SG" sz="1200" dirty="0">
              <a:latin typeface="Roboto" panose="02000000000000000000" pitchFamily="2" charset="0"/>
              <a:ea typeface="Roboto" panose="02000000000000000000" pitchFamily="2" charset="0"/>
            </a:endParaRPr>
          </a:p>
        </p:txBody>
      </p:sp>
      <p:pic>
        <p:nvPicPr>
          <p:cNvPr id="21" name="Picture 20">
            <a:extLst>
              <a:ext uri="{FF2B5EF4-FFF2-40B4-BE49-F238E27FC236}">
                <a16:creationId xmlns:a16="http://schemas.microsoft.com/office/drawing/2014/main" id="{3AA85676-018E-45E8-B390-E66AB3B3C125}"/>
              </a:ext>
            </a:extLst>
          </p:cNvPr>
          <p:cNvPicPr>
            <a:picLocks noChangeAspect="1"/>
          </p:cNvPicPr>
          <p:nvPr/>
        </p:nvPicPr>
        <p:blipFill>
          <a:blip r:embed="rId5"/>
          <a:stretch>
            <a:fillRect/>
          </a:stretch>
        </p:blipFill>
        <p:spPr>
          <a:xfrm>
            <a:off x="556260" y="997318"/>
            <a:ext cx="2158009" cy="2179589"/>
          </a:xfrm>
          <a:prstGeom prst="rect">
            <a:avLst/>
          </a:prstGeom>
        </p:spPr>
      </p:pic>
    </p:spTree>
    <p:extLst>
      <p:ext uri="{BB962C8B-B14F-4D97-AF65-F5344CB8AC3E}">
        <p14:creationId xmlns:p14="http://schemas.microsoft.com/office/powerpoint/2010/main" val="41680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003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Neural Networks</a:t>
            </a:r>
            <a:endParaRPr lang="en-SG" sz="28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0" y="1108103"/>
            <a:ext cx="6116547" cy="3197197"/>
          </a:xfrm>
          <a:prstGeom prst="rect">
            <a:avLst/>
          </a:prstGeom>
        </p:spPr>
      </p:pic>
    </p:spTree>
    <p:extLst>
      <p:ext uri="{BB962C8B-B14F-4D97-AF65-F5344CB8AC3E}">
        <p14:creationId xmlns:p14="http://schemas.microsoft.com/office/powerpoint/2010/main" val="3127460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pic>
        <p:nvPicPr>
          <p:cNvPr id="25" name="Picture 24">
            <a:extLst>
              <a:ext uri="{FF2B5EF4-FFF2-40B4-BE49-F238E27FC236}">
                <a16:creationId xmlns:a16="http://schemas.microsoft.com/office/drawing/2014/main" id="{86230E7D-FF12-4FBC-9CB8-4F5ACB03D59A}"/>
              </a:ext>
            </a:extLst>
          </p:cNvPr>
          <p:cNvPicPr>
            <a:picLocks noChangeAspect="1"/>
          </p:cNvPicPr>
          <p:nvPr/>
        </p:nvPicPr>
        <p:blipFill>
          <a:blip r:embed="rId3"/>
          <a:stretch>
            <a:fillRect/>
          </a:stretch>
        </p:blipFill>
        <p:spPr>
          <a:xfrm>
            <a:off x="-5740532" y="953795"/>
            <a:ext cx="2991267" cy="2438740"/>
          </a:xfrm>
          <a:prstGeom prst="rect">
            <a:avLst/>
          </a:prstGeom>
        </p:spPr>
      </p:pic>
      <p:sp>
        <p:nvSpPr>
          <p:cNvPr id="26" name="Rectangle 25">
            <a:extLst>
              <a:ext uri="{FF2B5EF4-FFF2-40B4-BE49-F238E27FC236}">
                <a16:creationId xmlns:a16="http://schemas.microsoft.com/office/drawing/2014/main" id="{E50D733F-5837-458E-A95F-882EC290B2D6}"/>
              </a:ext>
            </a:extLst>
          </p:cNvPr>
          <p:cNvSpPr/>
          <p:nvPr/>
        </p:nvSpPr>
        <p:spPr>
          <a:xfrm>
            <a:off x="-5591072"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189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12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Neural Networks</a:t>
            </a:r>
            <a:endParaRPr lang="en-SG" sz="28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6789420" y="1108103"/>
            <a:ext cx="6116547" cy="3197197"/>
          </a:xfrm>
          <a:prstGeom prst="rect">
            <a:avLst/>
          </a:prstGeom>
        </p:spPr>
      </p:pic>
      <p:pic>
        <p:nvPicPr>
          <p:cNvPr id="5" name="Picture 4">
            <a:extLst>
              <a:ext uri="{FF2B5EF4-FFF2-40B4-BE49-F238E27FC236}">
                <a16:creationId xmlns:a16="http://schemas.microsoft.com/office/drawing/2014/main" id="{8F1F248D-AD31-4E52-88CC-3245CFB6700E}"/>
              </a:ext>
            </a:extLst>
          </p:cNvPr>
          <p:cNvPicPr>
            <a:picLocks noChangeAspect="1"/>
          </p:cNvPicPr>
          <p:nvPr/>
        </p:nvPicPr>
        <p:blipFill>
          <a:blip r:embed="rId6"/>
          <a:stretch>
            <a:fillRect/>
          </a:stretch>
        </p:blipFill>
        <p:spPr>
          <a:xfrm>
            <a:off x="5341360" y="1483730"/>
            <a:ext cx="2608334" cy="2668219"/>
          </a:xfrm>
          <a:prstGeom prst="rect">
            <a:avLst/>
          </a:prstGeom>
        </p:spPr>
      </p:pic>
      <p:sp>
        <p:nvSpPr>
          <p:cNvPr id="7" name="TextBox 6">
            <a:extLst>
              <a:ext uri="{FF2B5EF4-FFF2-40B4-BE49-F238E27FC236}">
                <a16:creationId xmlns:a16="http://schemas.microsoft.com/office/drawing/2014/main" id="{B96A5CD4-97AB-4E53-A051-CBBBFA27BF2A}"/>
              </a:ext>
            </a:extLst>
          </p:cNvPr>
          <p:cNvSpPr txBox="1"/>
          <p:nvPr/>
        </p:nvSpPr>
        <p:spPr>
          <a:xfrm>
            <a:off x="6421120" y="4166800"/>
            <a:ext cx="83566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Weighted</a:t>
            </a:r>
            <a:endParaRPr lang="en-SG" sz="1200" dirty="0">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id="{67DCA776-319A-44D1-BBA7-C7025C1DE65E}"/>
              </a:ext>
            </a:extLst>
          </p:cNvPr>
          <p:cNvPicPr>
            <a:picLocks noChangeAspect="1"/>
          </p:cNvPicPr>
          <p:nvPr/>
        </p:nvPicPr>
        <p:blipFill>
          <a:blip r:embed="rId7"/>
          <a:stretch>
            <a:fillRect/>
          </a:stretch>
        </p:blipFill>
        <p:spPr>
          <a:xfrm>
            <a:off x="1194306" y="1483729"/>
            <a:ext cx="2614721" cy="2668219"/>
          </a:xfrm>
          <a:prstGeom prst="rect">
            <a:avLst/>
          </a:prstGeom>
        </p:spPr>
      </p:pic>
      <p:sp>
        <p:nvSpPr>
          <p:cNvPr id="10" name="TextBox 9">
            <a:extLst>
              <a:ext uri="{FF2B5EF4-FFF2-40B4-BE49-F238E27FC236}">
                <a16:creationId xmlns:a16="http://schemas.microsoft.com/office/drawing/2014/main" id="{F6A4DC39-654F-407E-BC2A-C9EDD8DC2221}"/>
              </a:ext>
            </a:extLst>
          </p:cNvPr>
          <p:cNvSpPr txBox="1"/>
          <p:nvPr/>
        </p:nvSpPr>
        <p:spPr>
          <a:xfrm>
            <a:off x="1789430" y="4166800"/>
            <a:ext cx="103124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Unweighted</a:t>
            </a:r>
            <a:endParaRPr lang="en-SG" sz="1200" dirty="0">
              <a:latin typeface="Roboto" panose="02000000000000000000" pitchFamily="2" charset="0"/>
              <a:ea typeface="Roboto" panose="02000000000000000000" pitchFamily="2" charset="0"/>
            </a:endParaRPr>
          </a:p>
        </p:txBody>
      </p:sp>
      <p:sp>
        <p:nvSpPr>
          <p:cNvPr id="11" name="Google Shape;636;p33">
            <a:extLst>
              <a:ext uri="{FF2B5EF4-FFF2-40B4-BE49-F238E27FC236}">
                <a16:creationId xmlns:a16="http://schemas.microsoft.com/office/drawing/2014/main" id="{9D6A828E-34D7-481E-A128-720C8B18D468}"/>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36;p33">
            <a:extLst>
              <a:ext uri="{FF2B5EF4-FFF2-40B4-BE49-F238E27FC236}">
                <a16:creationId xmlns:a16="http://schemas.microsoft.com/office/drawing/2014/main" id="{0BAF45AE-3B15-4497-BFF9-E894AB1C61D9}"/>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047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9893-AED2-4F58-BDD0-F3929112C6EE}"/>
              </a:ext>
            </a:extLst>
          </p:cNvPr>
          <p:cNvSpPr>
            <a:spLocks noGrp="1"/>
          </p:cNvSpPr>
          <p:nvPr>
            <p:ph type="title"/>
          </p:nvPr>
        </p:nvSpPr>
        <p:spPr/>
        <p:txBody>
          <a:bodyPr/>
          <a:lstStyle/>
          <a:p>
            <a:r>
              <a:rPr lang="en-US" dirty="0"/>
              <a:t>Attempted methods</a:t>
            </a:r>
            <a:br>
              <a:rPr lang="en-US" dirty="0"/>
            </a:br>
            <a:r>
              <a:rPr lang="en-US" dirty="0"/>
              <a:t>- Logistic Regression</a:t>
            </a:r>
            <a:br>
              <a:rPr lang="en-US" dirty="0"/>
            </a:br>
            <a:r>
              <a:rPr lang="en-US" dirty="0"/>
              <a:t>- KNN</a:t>
            </a:r>
            <a:br>
              <a:rPr lang="en-US" dirty="0"/>
            </a:br>
            <a:r>
              <a:rPr lang="en-US" dirty="0"/>
              <a:t>- </a:t>
            </a:r>
            <a:r>
              <a:rPr lang="en-US" dirty="0" err="1"/>
              <a:t>etc</a:t>
            </a:r>
            <a:endParaRPr lang="en-SG" dirty="0"/>
          </a:p>
        </p:txBody>
      </p:sp>
    </p:spTree>
    <p:extLst>
      <p:ext uri="{BB962C8B-B14F-4D97-AF65-F5344CB8AC3E}">
        <p14:creationId xmlns:p14="http://schemas.microsoft.com/office/powerpoint/2010/main" val="1367024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DE35-2FF8-4559-828A-75F973E54F9E}"/>
              </a:ext>
            </a:extLst>
          </p:cNvPr>
          <p:cNvSpPr>
            <a:spLocks noGrp="1"/>
          </p:cNvSpPr>
          <p:nvPr>
            <p:ph type="title"/>
          </p:nvPr>
        </p:nvSpPr>
        <p:spPr/>
        <p:txBody>
          <a:bodyPr/>
          <a:lstStyle/>
          <a:p>
            <a:r>
              <a:rPr lang="en-US" dirty="0"/>
              <a:t>Logistic Regression</a:t>
            </a:r>
            <a:br>
              <a:rPr lang="en-US" dirty="0"/>
            </a:br>
            <a:r>
              <a:rPr lang="en-US" dirty="0"/>
              <a:t>Supervised Learning</a:t>
            </a:r>
            <a:br>
              <a:rPr lang="en-US" dirty="0"/>
            </a:br>
            <a:r>
              <a:rPr lang="en-US" dirty="0"/>
              <a:t>- Tries to classify success/failures based on continuous/categorical variables</a:t>
            </a:r>
            <a:endParaRPr lang="en-SG" dirty="0"/>
          </a:p>
        </p:txBody>
      </p:sp>
    </p:spTree>
    <p:extLst>
      <p:ext uri="{BB962C8B-B14F-4D97-AF65-F5344CB8AC3E}">
        <p14:creationId xmlns:p14="http://schemas.microsoft.com/office/powerpoint/2010/main" val="28862662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0CE5-F56D-4DC3-AE69-323289C3E53A}"/>
              </a:ext>
            </a:extLst>
          </p:cNvPr>
          <p:cNvSpPr>
            <a:spLocks noGrp="1"/>
          </p:cNvSpPr>
          <p:nvPr>
            <p:ph type="title"/>
          </p:nvPr>
        </p:nvSpPr>
        <p:spPr/>
        <p:txBody>
          <a:bodyPr/>
          <a:lstStyle/>
          <a:p>
            <a:r>
              <a:rPr lang="en-US" dirty="0"/>
              <a:t>Initially looked promising, but since most are 1s accuracy is high even if predict almost all 1s.</a:t>
            </a:r>
            <a:br>
              <a:rPr lang="en-US" dirty="0"/>
            </a:br>
            <a:r>
              <a:rPr lang="en-US" dirty="0"/>
              <a:t>Noticed that there were cases where all 1s predicted, accuracy remained at 90% due to 9:1 split as mentioned earlier during EDA.</a:t>
            </a:r>
            <a:endParaRPr lang="en-SG" dirty="0"/>
          </a:p>
        </p:txBody>
      </p:sp>
    </p:spTree>
    <p:extLst>
      <p:ext uri="{BB962C8B-B14F-4D97-AF65-F5344CB8AC3E}">
        <p14:creationId xmlns:p14="http://schemas.microsoft.com/office/powerpoint/2010/main" val="673332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8010-C5E5-4F2C-BB1E-7628CF261401}"/>
              </a:ext>
            </a:extLst>
          </p:cNvPr>
          <p:cNvSpPr>
            <a:spLocks noGrp="1"/>
          </p:cNvSpPr>
          <p:nvPr>
            <p:ph type="title"/>
          </p:nvPr>
        </p:nvSpPr>
        <p:spPr/>
        <p:txBody>
          <a:bodyPr/>
          <a:lstStyle/>
          <a:p>
            <a:r>
              <a:rPr lang="en-US" dirty="0"/>
              <a:t>Tried with different variables and number of variables</a:t>
            </a:r>
            <a:endParaRPr lang="en-SG" dirty="0"/>
          </a:p>
        </p:txBody>
      </p:sp>
    </p:spTree>
    <p:extLst>
      <p:ext uri="{BB962C8B-B14F-4D97-AF65-F5344CB8AC3E}">
        <p14:creationId xmlns:p14="http://schemas.microsoft.com/office/powerpoint/2010/main" val="2057555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527F-27A1-4F95-A2A6-CA160E736235}"/>
              </a:ext>
            </a:extLst>
          </p:cNvPr>
          <p:cNvSpPr>
            <a:spLocks noGrp="1"/>
          </p:cNvSpPr>
          <p:nvPr>
            <p:ph type="title"/>
          </p:nvPr>
        </p:nvSpPr>
        <p:spPr/>
        <p:txBody>
          <a:bodyPr/>
          <a:lstStyle/>
          <a:p>
            <a:r>
              <a:rPr lang="en-US" dirty="0"/>
              <a:t>K Nearest </a:t>
            </a:r>
            <a:r>
              <a:rPr lang="en-US" dirty="0" err="1"/>
              <a:t>Neighbours</a:t>
            </a:r>
            <a:r>
              <a:rPr lang="en-US" dirty="0"/>
              <a:t> (KNN)</a:t>
            </a:r>
            <a:br>
              <a:rPr lang="en-US" dirty="0"/>
            </a:br>
            <a:r>
              <a:rPr lang="en-US" dirty="0"/>
              <a:t>-Supervised learning</a:t>
            </a:r>
            <a:br>
              <a:rPr lang="en-US" dirty="0"/>
            </a:br>
            <a:r>
              <a:rPr lang="en-US" dirty="0"/>
              <a:t>- Finds datapoints closest to it and classifies it based on which class is the majority amongst the </a:t>
            </a:r>
            <a:r>
              <a:rPr lang="en-US" dirty="0" err="1"/>
              <a:t>neighbours</a:t>
            </a:r>
            <a:endParaRPr lang="en-SG" dirty="0"/>
          </a:p>
        </p:txBody>
      </p:sp>
    </p:spTree>
    <p:extLst>
      <p:ext uri="{BB962C8B-B14F-4D97-AF65-F5344CB8AC3E}">
        <p14:creationId xmlns:p14="http://schemas.microsoft.com/office/powerpoint/2010/main" val="3419330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7C1C-AAEF-40A5-85FD-26262B6306CA}"/>
              </a:ext>
            </a:extLst>
          </p:cNvPr>
          <p:cNvSpPr>
            <a:spLocks noGrp="1"/>
          </p:cNvSpPr>
          <p:nvPr>
            <p:ph type="title"/>
          </p:nvPr>
        </p:nvSpPr>
        <p:spPr/>
        <p:txBody>
          <a:bodyPr/>
          <a:lstStyle/>
          <a:p>
            <a:r>
              <a:rPr lang="en-US" dirty="0"/>
              <a:t>Tried with different number of nearest </a:t>
            </a:r>
            <a:r>
              <a:rPr lang="en-US" dirty="0" err="1"/>
              <a:t>neighbours</a:t>
            </a:r>
            <a:endParaRPr lang="en-SG" dirty="0"/>
          </a:p>
        </p:txBody>
      </p:sp>
    </p:spTree>
    <p:extLst>
      <p:ext uri="{BB962C8B-B14F-4D97-AF65-F5344CB8AC3E}">
        <p14:creationId xmlns:p14="http://schemas.microsoft.com/office/powerpoint/2010/main" val="587071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98E0-EDCE-4829-BD14-7F9F3434000D}"/>
              </a:ext>
            </a:extLst>
          </p:cNvPr>
          <p:cNvSpPr>
            <a:spLocks noGrp="1"/>
          </p:cNvSpPr>
          <p:nvPr>
            <p:ph type="title"/>
          </p:nvPr>
        </p:nvSpPr>
        <p:spPr/>
        <p:txBody>
          <a:bodyPr/>
          <a:lstStyle/>
          <a:p>
            <a:r>
              <a:rPr lang="en-US" dirty="0"/>
              <a:t>Neural Nets</a:t>
            </a:r>
            <a:endParaRPr lang="en-SG" dirty="0"/>
          </a:p>
        </p:txBody>
      </p:sp>
    </p:spTree>
    <p:extLst>
      <p:ext uri="{BB962C8B-B14F-4D97-AF65-F5344CB8AC3E}">
        <p14:creationId xmlns:p14="http://schemas.microsoft.com/office/powerpoint/2010/main" val="1934468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Identify what determines a successful terrorist attack</a:t>
            </a:r>
            <a:endParaRPr lang="en-SG" b="1"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Figure out what terrorists really aim to achieve from the attacks</a:t>
            </a:r>
            <a:endParaRPr lang="en-SG"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200329"/>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Analysis of the motive behind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Analysis of additional information located in the summary column.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Use the summary column to predict motive</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11982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9D0350EA-0284-458D-8CE4-900484D28233}"/>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20" name="Picture 19">
            <a:extLst>
              <a:ext uri="{FF2B5EF4-FFF2-40B4-BE49-F238E27FC236}">
                <a16:creationId xmlns:a16="http://schemas.microsoft.com/office/drawing/2014/main" id="{367BF0C3-DBA7-4556-92B5-21064A41C623}"/>
              </a:ext>
            </a:extLst>
          </p:cNvPr>
          <p:cNvPicPr>
            <a:picLocks noChangeAspect="1"/>
          </p:cNvPicPr>
          <p:nvPr/>
        </p:nvPicPr>
        <p:blipFill>
          <a:blip r:embed="rId2"/>
          <a:stretch>
            <a:fillRect/>
          </a:stretch>
        </p:blipFill>
        <p:spPr>
          <a:xfrm>
            <a:off x="-5956301" y="2214303"/>
            <a:ext cx="4914901" cy="2072366"/>
          </a:xfrm>
          <a:prstGeom prst="rect">
            <a:avLst/>
          </a:prstGeom>
        </p:spPr>
      </p:pic>
      <p:pic>
        <p:nvPicPr>
          <p:cNvPr id="6" name="Picture 5">
            <a:extLst>
              <a:ext uri="{FF2B5EF4-FFF2-40B4-BE49-F238E27FC236}">
                <a16:creationId xmlns:a16="http://schemas.microsoft.com/office/drawing/2014/main" id="{5BA36E04-A89A-4B3B-B7D7-5F249BE60D30}"/>
              </a:ext>
            </a:extLst>
          </p:cNvPr>
          <p:cNvPicPr>
            <a:picLocks noChangeAspect="1"/>
          </p:cNvPicPr>
          <p:nvPr/>
        </p:nvPicPr>
        <p:blipFill>
          <a:blip r:embed="rId3"/>
          <a:stretch>
            <a:fillRect/>
          </a:stretch>
        </p:blipFill>
        <p:spPr>
          <a:xfrm>
            <a:off x="44115" y="1881580"/>
            <a:ext cx="4793655" cy="2855520"/>
          </a:xfrm>
          <a:prstGeom prst="rect">
            <a:avLst/>
          </a:prstGeom>
        </p:spPr>
      </p:pic>
      <p:sp>
        <p:nvSpPr>
          <p:cNvPr id="7" name="Rectangle 6">
            <a:extLst>
              <a:ext uri="{FF2B5EF4-FFF2-40B4-BE49-F238E27FC236}">
                <a16:creationId xmlns:a16="http://schemas.microsoft.com/office/drawing/2014/main" id="{542F60FE-3659-4C82-AD04-A24B90C6F116}"/>
              </a:ext>
            </a:extLst>
          </p:cNvPr>
          <p:cNvSpPr/>
          <p:nvPr/>
        </p:nvSpPr>
        <p:spPr>
          <a:xfrm>
            <a:off x="4914901" y="1800820"/>
            <a:ext cx="2882900" cy="7709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70615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a:extLst>
              <a:ext uri="{FF2B5EF4-FFF2-40B4-BE49-F238E27FC236}">
                <a16:creationId xmlns:a16="http://schemas.microsoft.com/office/drawing/2014/main" id="{10FA8B3E-BFF5-49F8-838B-3CFEE6E01E13}"/>
              </a:ext>
            </a:extLst>
          </p:cNvPr>
          <p:cNvSpPr txBox="1">
            <a:spLocks/>
          </p:cNvSpPr>
          <p:nvPr/>
        </p:nvSpPr>
        <p:spPr>
          <a:xfrm>
            <a:off x="2262554" y="152400"/>
            <a:ext cx="4618892"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About the dataset</a:t>
            </a:r>
          </a:p>
        </p:txBody>
      </p:sp>
      <p:pic>
        <p:nvPicPr>
          <p:cNvPr id="7" name="Picture 6">
            <a:extLst>
              <a:ext uri="{FF2B5EF4-FFF2-40B4-BE49-F238E27FC236}">
                <a16:creationId xmlns:a16="http://schemas.microsoft.com/office/drawing/2014/main" id="{60EC5A07-8973-4D7C-87E2-BC5DD7DEB198}"/>
              </a:ext>
            </a:extLst>
          </p:cNvPr>
          <p:cNvPicPr>
            <a:picLocks noChangeAspect="1"/>
          </p:cNvPicPr>
          <p:nvPr/>
        </p:nvPicPr>
        <p:blipFill>
          <a:blip r:embed="rId3"/>
          <a:stretch>
            <a:fillRect/>
          </a:stretch>
        </p:blipFill>
        <p:spPr>
          <a:xfrm>
            <a:off x="809940" y="953795"/>
            <a:ext cx="2991267" cy="2438740"/>
          </a:xfrm>
          <a:prstGeom prst="rect">
            <a:avLst/>
          </a:prstGeom>
        </p:spPr>
      </p:pic>
      <p:sp>
        <p:nvSpPr>
          <p:cNvPr id="8" name="Rectangle 7">
            <a:extLst>
              <a:ext uri="{FF2B5EF4-FFF2-40B4-BE49-F238E27FC236}">
                <a16:creationId xmlns:a16="http://schemas.microsoft.com/office/drawing/2014/main" id="{ECA18A7F-C00F-4B74-83CC-D23A82304320}"/>
              </a:ext>
            </a:extLst>
          </p:cNvPr>
          <p:cNvSpPr/>
          <p:nvPr/>
        </p:nvSpPr>
        <p:spPr>
          <a:xfrm>
            <a:off x="959400"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DCE5FDC9-6A2E-4E21-A345-BD894CEF659E}"/>
              </a:ext>
            </a:extLst>
          </p:cNvPr>
          <p:cNvPicPr>
            <a:picLocks noChangeAspect="1"/>
          </p:cNvPicPr>
          <p:nvPr/>
        </p:nvPicPr>
        <p:blipFill>
          <a:blip r:embed="rId4"/>
          <a:stretch>
            <a:fillRect/>
          </a:stretch>
        </p:blipFill>
        <p:spPr>
          <a:xfrm>
            <a:off x="5414107" y="953795"/>
            <a:ext cx="3266629" cy="3332455"/>
          </a:xfrm>
          <a:prstGeom prst="rect">
            <a:avLst/>
          </a:prstGeom>
        </p:spPr>
      </p:pic>
      <p:sp>
        <p:nvSpPr>
          <p:cNvPr id="13" name="Rectangle 12">
            <a:extLst>
              <a:ext uri="{FF2B5EF4-FFF2-40B4-BE49-F238E27FC236}">
                <a16:creationId xmlns:a16="http://schemas.microsoft.com/office/drawing/2014/main" id="{31E5D0DF-DB0E-4D88-AD9E-D6BC1E346D38}"/>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5" name="Picture 14" descr="Chart, histogram&#10;&#10;Description automatically generated">
            <a:extLst>
              <a:ext uri="{FF2B5EF4-FFF2-40B4-BE49-F238E27FC236}">
                <a16:creationId xmlns:a16="http://schemas.microsoft.com/office/drawing/2014/main" id="{96527347-63A3-4EAC-A0FC-0D3619A76572}"/>
              </a:ext>
            </a:extLst>
          </p:cNvPr>
          <p:cNvPicPr>
            <a:picLocks noChangeAspect="1"/>
          </p:cNvPicPr>
          <p:nvPr/>
        </p:nvPicPr>
        <p:blipFill>
          <a:blip r:embed="rId5"/>
          <a:stretch>
            <a:fillRect/>
          </a:stretch>
        </p:blipFill>
        <p:spPr>
          <a:xfrm>
            <a:off x="885509" y="338461"/>
            <a:ext cx="7444297" cy="4466578"/>
          </a:xfrm>
          <a:prstGeom prst="rect">
            <a:avLst/>
          </a:prstGeom>
        </p:spPr>
      </p:pic>
      <p:sp>
        <p:nvSpPr>
          <p:cNvPr id="16" name="Oval 15">
            <a:extLst>
              <a:ext uri="{FF2B5EF4-FFF2-40B4-BE49-F238E27FC236}">
                <a16:creationId xmlns:a16="http://schemas.microsoft.com/office/drawing/2014/main" id="{4FA03D1D-8F8F-4B4D-A73B-FD10EE4ECC50}"/>
              </a:ext>
            </a:extLst>
          </p:cNvPr>
          <p:cNvSpPr/>
          <p:nvPr/>
        </p:nvSpPr>
        <p:spPr>
          <a:xfrm>
            <a:off x="4097959" y="3182876"/>
            <a:ext cx="990890" cy="12868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7F0AF6FC-0FAF-4773-9069-7D1A5B6C2B2A}"/>
              </a:ext>
            </a:extLst>
          </p:cNvPr>
          <p:cNvSpPr txBox="1"/>
          <p:nvPr/>
        </p:nvSpPr>
        <p:spPr>
          <a:xfrm>
            <a:off x="3493050" y="2748290"/>
            <a:ext cx="846110" cy="523220"/>
          </a:xfrm>
          <a:prstGeom prst="rect">
            <a:avLst/>
          </a:prstGeom>
          <a:noFill/>
        </p:spPr>
        <p:txBody>
          <a:bodyPr wrap="square" rtlCol="0">
            <a:spAutoFit/>
          </a:bodyPr>
          <a:lstStyle/>
          <a:p>
            <a:r>
              <a:rPr lang="en-SG" sz="2800" dirty="0">
                <a:solidFill>
                  <a:srgbClr val="FF0000"/>
                </a:solidFill>
                <a:latin typeface="Aileron Heavy" panose="020B0604020202020204" charset="0"/>
              </a:rPr>
              <a:t>???</a:t>
            </a:r>
          </a:p>
        </p:txBody>
      </p:sp>
      <p:pic>
        <p:nvPicPr>
          <p:cNvPr id="21" name="Picture 20">
            <a:extLst>
              <a:ext uri="{FF2B5EF4-FFF2-40B4-BE49-F238E27FC236}">
                <a16:creationId xmlns:a16="http://schemas.microsoft.com/office/drawing/2014/main" id="{D3EA076A-2EEC-4AD0-9FDB-266ADEB67C78}"/>
              </a:ext>
            </a:extLst>
          </p:cNvPr>
          <p:cNvPicPr>
            <a:picLocks noChangeAspect="1"/>
          </p:cNvPicPr>
          <p:nvPr/>
        </p:nvPicPr>
        <p:blipFill>
          <a:blip r:embed="rId6"/>
          <a:stretch>
            <a:fillRect/>
          </a:stretch>
        </p:blipFill>
        <p:spPr>
          <a:xfrm>
            <a:off x="1112858" y="853292"/>
            <a:ext cx="7071742" cy="3719585"/>
          </a:xfrm>
          <a:prstGeom prst="rect">
            <a:avLst/>
          </a:prstGeom>
        </p:spPr>
      </p:pic>
      <p:pic>
        <p:nvPicPr>
          <p:cNvPr id="23" name="Picture 22" descr="Chart, histogram&#10;&#10;Description automatically generated">
            <a:extLst>
              <a:ext uri="{FF2B5EF4-FFF2-40B4-BE49-F238E27FC236}">
                <a16:creationId xmlns:a16="http://schemas.microsoft.com/office/drawing/2014/main" id="{D4BD60E8-A461-432F-983C-80E31408379F}"/>
              </a:ext>
            </a:extLst>
          </p:cNvPr>
          <p:cNvPicPr>
            <a:picLocks noChangeAspect="1"/>
          </p:cNvPicPr>
          <p:nvPr/>
        </p:nvPicPr>
        <p:blipFill>
          <a:blip r:embed="rId7"/>
          <a:stretch>
            <a:fillRect/>
          </a:stretch>
        </p:blipFill>
        <p:spPr>
          <a:xfrm>
            <a:off x="885509" y="338461"/>
            <a:ext cx="7444297" cy="4466579"/>
          </a:xfrm>
          <a:prstGeom prst="rect">
            <a:avLst/>
          </a:prstGeom>
        </p:spPr>
      </p:pic>
    </p:spTree>
    <p:extLst>
      <p:ext uri="{BB962C8B-B14F-4D97-AF65-F5344CB8AC3E}">
        <p14:creationId xmlns:p14="http://schemas.microsoft.com/office/powerpoint/2010/main" val="196188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6" grpId="0" animBg="1"/>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214303"/>
            <a:ext cx="4914901" cy="2072366"/>
          </a:xfrm>
          <a:prstGeom prst="rect">
            <a:avLst/>
          </a:prstGeom>
        </p:spPr>
      </p:pic>
      <p:pic>
        <p:nvPicPr>
          <p:cNvPr id="11" name="Picture 10">
            <a:extLst>
              <a:ext uri="{FF2B5EF4-FFF2-40B4-BE49-F238E27FC236}">
                <a16:creationId xmlns:a16="http://schemas.microsoft.com/office/drawing/2014/main" id="{87B7A935-33F0-4495-8A26-0D2BED1C4F72}"/>
              </a:ext>
            </a:extLst>
          </p:cNvPr>
          <p:cNvPicPr>
            <a:picLocks noChangeAspect="1"/>
          </p:cNvPicPr>
          <p:nvPr/>
        </p:nvPicPr>
        <p:blipFill>
          <a:blip r:embed="rId3"/>
          <a:stretch>
            <a:fillRect/>
          </a:stretch>
        </p:blipFill>
        <p:spPr>
          <a:xfrm>
            <a:off x="44115" y="-3341270"/>
            <a:ext cx="4793655" cy="2855520"/>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549595"/>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17" name="Picture 16">
            <a:extLst>
              <a:ext uri="{FF2B5EF4-FFF2-40B4-BE49-F238E27FC236}">
                <a16:creationId xmlns:a16="http://schemas.microsoft.com/office/drawing/2014/main" id="{6642AF49-5139-42F4-ADF7-811E606F1BD7}"/>
              </a:ext>
            </a:extLst>
          </p:cNvPr>
          <p:cNvPicPr>
            <a:picLocks noChangeAspect="1"/>
          </p:cNvPicPr>
          <p:nvPr/>
        </p:nvPicPr>
        <p:blipFill>
          <a:blip r:embed="rId4"/>
          <a:stretch>
            <a:fillRect/>
          </a:stretch>
        </p:blipFill>
        <p:spPr>
          <a:xfrm>
            <a:off x="-5068313" y="2109523"/>
            <a:ext cx="4675695" cy="2469601"/>
          </a:xfrm>
          <a:prstGeom prst="rect">
            <a:avLst/>
          </a:prstGeom>
        </p:spPr>
      </p:pic>
    </p:spTree>
    <p:extLst>
      <p:ext uri="{BB962C8B-B14F-4D97-AF65-F5344CB8AC3E}">
        <p14:creationId xmlns:p14="http://schemas.microsoft.com/office/powerpoint/2010/main" val="1345098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581199"/>
            <a:ext cx="4914901" cy="2072366"/>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930841"/>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0" y="1881580"/>
            <a:ext cx="3746501"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3" name="Picture 2">
            <a:extLst>
              <a:ext uri="{FF2B5EF4-FFF2-40B4-BE49-F238E27FC236}">
                <a16:creationId xmlns:a16="http://schemas.microsoft.com/office/drawing/2014/main" id="{ADB99100-2538-4938-802C-DDA975ADAB74}"/>
              </a:ext>
            </a:extLst>
          </p:cNvPr>
          <p:cNvPicPr>
            <a:picLocks noChangeAspect="1"/>
          </p:cNvPicPr>
          <p:nvPr/>
        </p:nvPicPr>
        <p:blipFill>
          <a:blip r:embed="rId3"/>
          <a:stretch>
            <a:fillRect/>
          </a:stretch>
        </p:blipFill>
        <p:spPr>
          <a:xfrm>
            <a:off x="214887" y="2109523"/>
            <a:ext cx="4675695" cy="2469601"/>
          </a:xfrm>
          <a:prstGeom prst="rect">
            <a:avLst/>
          </a:prstGeom>
        </p:spPr>
      </p:pic>
    </p:spTree>
    <p:extLst>
      <p:ext uri="{BB962C8B-B14F-4D97-AF65-F5344CB8AC3E}">
        <p14:creationId xmlns:p14="http://schemas.microsoft.com/office/powerpoint/2010/main" val="853626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53E9-1C26-4679-9BE8-B8F219C7E5E5}"/>
              </a:ext>
            </a:extLst>
          </p:cNvPr>
          <p:cNvSpPr>
            <a:spLocks noGrp="1"/>
          </p:cNvSpPr>
          <p:nvPr>
            <p:ph type="title"/>
          </p:nvPr>
        </p:nvSpPr>
        <p:spPr/>
        <p:txBody>
          <a:bodyPr/>
          <a:lstStyle/>
          <a:p>
            <a:r>
              <a:rPr lang="en-US" dirty="0"/>
              <a:t>Motive Column</a:t>
            </a:r>
            <a:endParaRPr lang="en-SG" dirty="0"/>
          </a:p>
        </p:txBody>
      </p:sp>
    </p:spTree>
    <p:extLst>
      <p:ext uri="{BB962C8B-B14F-4D97-AF65-F5344CB8AC3E}">
        <p14:creationId xmlns:p14="http://schemas.microsoft.com/office/powerpoint/2010/main" val="139936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299441" y="1564767"/>
            <a:ext cx="4374159" cy="2013966"/>
          </a:xfrm>
          <a:prstGeom prst="rect">
            <a:avLst/>
          </a:prstGeom>
        </p:spPr>
      </p:pic>
      <p:pic>
        <p:nvPicPr>
          <p:cNvPr id="6" name="Picture 5">
            <a:extLst>
              <a:ext uri="{FF2B5EF4-FFF2-40B4-BE49-F238E27FC236}">
                <a16:creationId xmlns:a16="http://schemas.microsoft.com/office/drawing/2014/main" id="{E794AFE8-D3FF-42CC-9398-F356F44A33E5}"/>
              </a:ext>
            </a:extLst>
          </p:cNvPr>
          <p:cNvPicPr>
            <a:picLocks noChangeAspect="1"/>
          </p:cNvPicPr>
          <p:nvPr/>
        </p:nvPicPr>
        <p:blipFill>
          <a:blip r:embed="rId3"/>
          <a:stretch>
            <a:fillRect/>
          </a:stretch>
        </p:blipFill>
        <p:spPr>
          <a:xfrm>
            <a:off x="4768218" y="1495077"/>
            <a:ext cx="4197982" cy="2635536"/>
          </a:xfrm>
          <a:prstGeom prst="rect">
            <a:avLst/>
          </a:prstGeom>
        </p:spPr>
      </p:pic>
      <p:pic>
        <p:nvPicPr>
          <p:cNvPr id="8" name="Picture 7">
            <a:extLst>
              <a:ext uri="{FF2B5EF4-FFF2-40B4-BE49-F238E27FC236}">
                <a16:creationId xmlns:a16="http://schemas.microsoft.com/office/drawing/2014/main" id="{5A2485DE-0ECC-455E-ACEF-C46D5B0C6BAD}"/>
              </a:ext>
            </a:extLst>
          </p:cNvPr>
          <p:cNvPicPr>
            <a:picLocks noChangeAspect="1"/>
          </p:cNvPicPr>
          <p:nvPr/>
        </p:nvPicPr>
        <p:blipFill>
          <a:blip r:embed="rId4"/>
          <a:stretch>
            <a:fillRect/>
          </a:stretch>
        </p:blipFill>
        <p:spPr>
          <a:xfrm>
            <a:off x="4783752" y="5727700"/>
            <a:ext cx="4197982" cy="2759687"/>
          </a:xfrm>
          <a:prstGeom prst="rect">
            <a:avLst/>
          </a:prstGeom>
        </p:spPr>
      </p:pic>
      <p:sp>
        <p:nvSpPr>
          <p:cNvPr id="9" name="TextBox 8">
            <a:extLst>
              <a:ext uri="{FF2B5EF4-FFF2-40B4-BE49-F238E27FC236}">
                <a16:creationId xmlns:a16="http://schemas.microsoft.com/office/drawing/2014/main" id="{E4476583-6F8E-4366-AEA9-CC61564DA097}"/>
              </a:ext>
            </a:extLst>
          </p:cNvPr>
          <p:cNvSpPr txBox="1"/>
          <p:nvPr/>
        </p:nvSpPr>
        <p:spPr>
          <a:xfrm>
            <a:off x="5288775" y="1012887"/>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sp>
        <p:nvSpPr>
          <p:cNvPr id="10" name="TextBox 9">
            <a:extLst>
              <a:ext uri="{FF2B5EF4-FFF2-40B4-BE49-F238E27FC236}">
                <a16:creationId xmlns:a16="http://schemas.microsoft.com/office/drawing/2014/main" id="{2DFBF3CF-D181-4266-B653-E0AB554E18B8}"/>
              </a:ext>
            </a:extLst>
          </p:cNvPr>
          <p:cNvSpPr txBox="1"/>
          <p:nvPr/>
        </p:nvSpPr>
        <p:spPr>
          <a:xfrm>
            <a:off x="5379117" y="5266035"/>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99642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299441"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47837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53791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2398D9DA-C001-4A15-840F-A41582FC0CBC}"/>
              </a:ext>
            </a:extLst>
          </p:cNvPr>
          <p:cNvPicPr>
            <a:picLocks noChangeAspect="1"/>
          </p:cNvPicPr>
          <p:nvPr/>
        </p:nvPicPr>
        <p:blipFill>
          <a:blip r:embed="rId5"/>
          <a:stretch>
            <a:fillRect/>
          </a:stretch>
        </p:blipFill>
        <p:spPr>
          <a:xfrm>
            <a:off x="4893787" y="5646116"/>
            <a:ext cx="4194255" cy="2759687"/>
          </a:xfrm>
          <a:prstGeom prst="rect">
            <a:avLst/>
          </a:prstGeom>
        </p:spPr>
      </p:pic>
      <p:sp>
        <p:nvSpPr>
          <p:cNvPr id="15" name="TextBox 14">
            <a:extLst>
              <a:ext uri="{FF2B5EF4-FFF2-40B4-BE49-F238E27FC236}">
                <a16:creationId xmlns:a16="http://schemas.microsoft.com/office/drawing/2014/main" id="{FF343481-7EFE-47BA-855C-68C6FF8D98A7}"/>
              </a:ext>
            </a:extLst>
          </p:cNvPr>
          <p:cNvSpPr txBox="1"/>
          <p:nvPr/>
        </p:nvSpPr>
        <p:spPr>
          <a:xfrm>
            <a:off x="3033108" y="5143500"/>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19DEB16-D9C4-4ACF-85E4-035B11597152}"/>
              </a:ext>
            </a:extLst>
          </p:cNvPr>
          <p:cNvPicPr>
            <a:picLocks noChangeAspect="1"/>
          </p:cNvPicPr>
          <p:nvPr/>
        </p:nvPicPr>
        <p:blipFill>
          <a:blip r:embed="rId6"/>
          <a:stretch>
            <a:fillRect/>
          </a:stretch>
        </p:blipFill>
        <p:spPr>
          <a:xfrm>
            <a:off x="197841" y="5769409"/>
            <a:ext cx="4374159" cy="1034747"/>
          </a:xfrm>
          <a:prstGeom prst="rect">
            <a:avLst/>
          </a:prstGeom>
        </p:spPr>
      </p:pic>
    </p:spTree>
    <p:extLst>
      <p:ext uri="{BB962C8B-B14F-4D97-AF65-F5344CB8AC3E}">
        <p14:creationId xmlns:p14="http://schemas.microsoft.com/office/powerpoint/2010/main" val="3284915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TF-IDF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4893787"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108267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197841" y="2054376"/>
            <a:ext cx="4374159" cy="1034747"/>
          </a:xfrm>
          <a:prstGeom prst="rect">
            <a:avLst/>
          </a:prstGeom>
        </p:spPr>
      </p:pic>
    </p:spTree>
    <p:extLst>
      <p:ext uri="{BB962C8B-B14F-4D97-AF65-F5344CB8AC3E}">
        <p14:creationId xmlns:p14="http://schemas.microsoft.com/office/powerpoint/2010/main" val="2830315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9684980"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847724"/>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4655757" y="2054376"/>
            <a:ext cx="4374159" cy="1034747"/>
          </a:xfrm>
          <a:prstGeom prst="rect">
            <a:avLst/>
          </a:prstGeom>
        </p:spPr>
      </p:pic>
      <p:sp>
        <p:nvSpPr>
          <p:cNvPr id="13" name="TextBox 12">
            <a:extLst>
              <a:ext uri="{FF2B5EF4-FFF2-40B4-BE49-F238E27FC236}">
                <a16:creationId xmlns:a16="http://schemas.microsoft.com/office/drawing/2014/main" id="{8FE5980F-0920-46C9-8B97-63FD8F6B4910}"/>
              </a:ext>
            </a:extLst>
          </p:cNvPr>
          <p:cNvSpPr txBox="1"/>
          <p:nvPr/>
        </p:nvSpPr>
        <p:spPr>
          <a:xfrm>
            <a:off x="-63583" y="12887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Evaluation</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B1D4E065-2374-49BE-A41C-76511A37C003}"/>
              </a:ext>
            </a:extLst>
          </p:cNvPr>
          <p:cNvPicPr>
            <a:picLocks noChangeAspect="1"/>
          </p:cNvPicPr>
          <p:nvPr/>
        </p:nvPicPr>
        <p:blipFill>
          <a:blip r:embed="rId7"/>
          <a:stretch>
            <a:fillRect/>
          </a:stretch>
        </p:blipFill>
        <p:spPr>
          <a:xfrm>
            <a:off x="605162" y="2111678"/>
            <a:ext cx="3743847" cy="1467055"/>
          </a:xfrm>
          <a:prstGeom prst="rect">
            <a:avLst/>
          </a:prstGeom>
        </p:spPr>
      </p:pic>
      <p:pic>
        <p:nvPicPr>
          <p:cNvPr id="15" name="Picture 14">
            <a:extLst>
              <a:ext uri="{FF2B5EF4-FFF2-40B4-BE49-F238E27FC236}">
                <a16:creationId xmlns:a16="http://schemas.microsoft.com/office/drawing/2014/main" id="{5D6B61CB-B713-423D-9C52-E085BFE2C76F}"/>
              </a:ext>
            </a:extLst>
          </p:cNvPr>
          <p:cNvPicPr>
            <a:picLocks noChangeAspect="1"/>
          </p:cNvPicPr>
          <p:nvPr/>
        </p:nvPicPr>
        <p:blipFill>
          <a:blip r:embed="rId8"/>
          <a:stretch>
            <a:fillRect/>
          </a:stretch>
        </p:blipFill>
        <p:spPr>
          <a:xfrm>
            <a:off x="5276422" y="1076106"/>
            <a:ext cx="2667372" cy="1552792"/>
          </a:xfrm>
          <a:prstGeom prst="rect">
            <a:avLst/>
          </a:prstGeom>
        </p:spPr>
      </p:pic>
      <p:sp>
        <p:nvSpPr>
          <p:cNvPr id="17" name="TextBox 16">
            <a:extLst>
              <a:ext uri="{FF2B5EF4-FFF2-40B4-BE49-F238E27FC236}">
                <a16:creationId xmlns:a16="http://schemas.microsoft.com/office/drawing/2014/main" id="{2545DE1D-F22F-46B7-9352-D54EA84873D8}"/>
              </a:ext>
            </a:extLst>
          </p:cNvPr>
          <p:cNvSpPr txBox="1"/>
          <p:nvPr/>
        </p:nvSpPr>
        <p:spPr>
          <a:xfrm>
            <a:off x="6094488" y="2642754"/>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BOW</a:t>
            </a:r>
            <a:endParaRPr lang="en-SG" sz="1200" dirty="0">
              <a:latin typeface="Roboto" panose="02000000000000000000" pitchFamily="2" charset="0"/>
              <a:ea typeface="Roboto" panose="02000000000000000000" pitchFamily="2" charset="0"/>
            </a:endParaRPr>
          </a:p>
        </p:txBody>
      </p:sp>
      <p:pic>
        <p:nvPicPr>
          <p:cNvPr id="19" name="Picture 18">
            <a:extLst>
              <a:ext uri="{FF2B5EF4-FFF2-40B4-BE49-F238E27FC236}">
                <a16:creationId xmlns:a16="http://schemas.microsoft.com/office/drawing/2014/main" id="{337C5D23-1061-4AC4-952F-1CACEE4DF538}"/>
              </a:ext>
            </a:extLst>
          </p:cNvPr>
          <p:cNvPicPr>
            <a:picLocks noChangeAspect="1"/>
          </p:cNvPicPr>
          <p:nvPr/>
        </p:nvPicPr>
        <p:blipFill>
          <a:blip r:embed="rId9"/>
          <a:stretch>
            <a:fillRect/>
          </a:stretch>
        </p:blipFill>
        <p:spPr>
          <a:xfrm>
            <a:off x="5390738" y="2944610"/>
            <a:ext cx="2438740" cy="1533739"/>
          </a:xfrm>
          <a:prstGeom prst="rect">
            <a:avLst/>
          </a:prstGeom>
        </p:spPr>
      </p:pic>
      <p:sp>
        <p:nvSpPr>
          <p:cNvPr id="20" name="TextBox 19">
            <a:extLst>
              <a:ext uri="{FF2B5EF4-FFF2-40B4-BE49-F238E27FC236}">
                <a16:creationId xmlns:a16="http://schemas.microsoft.com/office/drawing/2014/main" id="{1C1A5097-8680-42FC-A591-B5D17CA6CBD8}"/>
              </a:ext>
            </a:extLst>
          </p:cNvPr>
          <p:cNvSpPr txBox="1"/>
          <p:nvPr/>
        </p:nvSpPr>
        <p:spPr>
          <a:xfrm>
            <a:off x="6094488" y="4503206"/>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TF-IDF</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85637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0BED-13AE-4B01-B23D-11EF213E097E}"/>
              </a:ext>
            </a:extLst>
          </p:cNvPr>
          <p:cNvSpPr>
            <a:spLocks noGrp="1"/>
          </p:cNvSpPr>
          <p:nvPr>
            <p:ph type="title"/>
          </p:nvPr>
        </p:nvSpPr>
        <p:spPr/>
        <p:txBody>
          <a:bodyPr/>
          <a:lstStyle/>
          <a:p>
            <a:r>
              <a:rPr lang="en-US" dirty="0"/>
              <a:t>Summary Column</a:t>
            </a:r>
            <a:endParaRPr lang="en-SG" dirty="0"/>
          </a:p>
        </p:txBody>
      </p:sp>
    </p:spTree>
    <p:extLst>
      <p:ext uri="{BB962C8B-B14F-4D97-AF65-F5344CB8AC3E}">
        <p14:creationId xmlns:p14="http://schemas.microsoft.com/office/powerpoint/2010/main" val="3112018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a:t>
            </a:r>
            <a:endParaRPr lang="en-SG" sz="3200" dirty="0"/>
          </a:p>
        </p:txBody>
      </p:sp>
      <p:pic>
        <p:nvPicPr>
          <p:cNvPr id="5" name="Picture 4">
            <a:extLst>
              <a:ext uri="{FF2B5EF4-FFF2-40B4-BE49-F238E27FC236}">
                <a16:creationId xmlns:a16="http://schemas.microsoft.com/office/drawing/2014/main" id="{B6763401-ED7E-48DF-ADFF-F37D85F48203}"/>
              </a:ext>
            </a:extLst>
          </p:cNvPr>
          <p:cNvPicPr>
            <a:picLocks noChangeAspect="1"/>
          </p:cNvPicPr>
          <p:nvPr/>
        </p:nvPicPr>
        <p:blipFill>
          <a:blip r:embed="rId2"/>
          <a:stretch>
            <a:fillRect/>
          </a:stretch>
        </p:blipFill>
        <p:spPr>
          <a:xfrm>
            <a:off x="2188161" y="1170722"/>
            <a:ext cx="5218827" cy="2802055"/>
          </a:xfrm>
          <a:prstGeom prst="rect">
            <a:avLst/>
          </a:prstGeom>
        </p:spPr>
      </p:pic>
      <p:pic>
        <p:nvPicPr>
          <p:cNvPr id="11" name="Picture 10">
            <a:extLst>
              <a:ext uri="{FF2B5EF4-FFF2-40B4-BE49-F238E27FC236}">
                <a16:creationId xmlns:a16="http://schemas.microsoft.com/office/drawing/2014/main" id="{18224350-5004-4047-8DAA-EF1D4A4677D2}"/>
              </a:ext>
            </a:extLst>
          </p:cNvPr>
          <p:cNvPicPr>
            <a:picLocks noChangeAspect="1"/>
          </p:cNvPicPr>
          <p:nvPr/>
        </p:nvPicPr>
        <p:blipFill>
          <a:blip r:embed="rId3"/>
          <a:stretch>
            <a:fillRect/>
          </a:stretch>
        </p:blipFill>
        <p:spPr>
          <a:xfrm>
            <a:off x="3495525" y="4173513"/>
            <a:ext cx="2152950" cy="352474"/>
          </a:xfrm>
          <a:prstGeom prst="rect">
            <a:avLst/>
          </a:prstGeom>
        </p:spPr>
      </p:pic>
    </p:spTree>
    <p:extLst>
      <p:ext uri="{BB962C8B-B14F-4D97-AF65-F5344CB8AC3E}">
        <p14:creationId xmlns:p14="http://schemas.microsoft.com/office/powerpoint/2010/main" val="186503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431544"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30977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2908217"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DF433FC-C33E-4081-8EF9-CB8D4B1D0F25}"/>
              </a:ext>
            </a:extLst>
          </p:cNvPr>
          <p:cNvPicPr>
            <a:picLocks noChangeAspect="1"/>
          </p:cNvPicPr>
          <p:nvPr/>
        </p:nvPicPr>
        <p:blipFill>
          <a:blip r:embed="rId4"/>
          <a:stretch>
            <a:fillRect/>
          </a:stretch>
        </p:blipFill>
        <p:spPr>
          <a:xfrm>
            <a:off x="9429162" y="2439939"/>
            <a:ext cx="4210638" cy="695422"/>
          </a:xfrm>
          <a:prstGeom prst="rect">
            <a:avLst/>
          </a:prstGeom>
        </p:spPr>
      </p:pic>
      <p:sp>
        <p:nvSpPr>
          <p:cNvPr id="12" name="TextBox 11">
            <a:extLst>
              <a:ext uri="{FF2B5EF4-FFF2-40B4-BE49-F238E27FC236}">
                <a16:creationId xmlns:a16="http://schemas.microsoft.com/office/drawing/2014/main" id="{61975CB5-9481-49B2-88F0-2027B1D50177}"/>
              </a:ext>
            </a:extLst>
          </p:cNvPr>
          <p:cNvSpPr txBox="1"/>
          <p:nvPr/>
        </p:nvSpPr>
        <p:spPr>
          <a:xfrm>
            <a:off x="123514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75047EBF-9534-4E0B-BB5B-20894724DC76}"/>
              </a:ext>
            </a:extLst>
          </p:cNvPr>
          <p:cNvPicPr>
            <a:picLocks noChangeAspect="1"/>
          </p:cNvPicPr>
          <p:nvPr/>
        </p:nvPicPr>
        <p:blipFill>
          <a:blip r:embed="rId5"/>
          <a:stretch>
            <a:fillRect/>
          </a:stretch>
        </p:blipFill>
        <p:spPr>
          <a:xfrm>
            <a:off x="13766800" y="1801675"/>
            <a:ext cx="4172532" cy="1971950"/>
          </a:xfrm>
          <a:prstGeom prst="rect">
            <a:avLst/>
          </a:prstGeom>
        </p:spPr>
      </p:pic>
    </p:spTree>
    <p:extLst>
      <p:ext uri="{BB962C8B-B14F-4D97-AF65-F5344CB8AC3E}">
        <p14:creationId xmlns:p14="http://schemas.microsoft.com/office/powerpoint/2010/main" val="342618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2424092"/>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1582292"/>
            <a:ext cx="8520600" cy="841800"/>
          </a:xfrm>
        </p:spPr>
        <p:txBody>
          <a:bodyPr/>
          <a:lstStyle/>
          <a:p>
            <a:r>
              <a:rPr lang="en-US" dirty="0"/>
              <a:t>Imbalanced dataset</a:t>
            </a:r>
            <a:endParaRPr lang="en-SG" dirty="0"/>
          </a:p>
        </p:txBody>
      </p:sp>
      <p:sp>
        <p:nvSpPr>
          <p:cNvPr id="10" name="Title 1">
            <a:extLst>
              <a:ext uri="{FF2B5EF4-FFF2-40B4-BE49-F238E27FC236}">
                <a16:creationId xmlns:a16="http://schemas.microsoft.com/office/drawing/2014/main" id="{2182753B-2EBA-41BE-812A-707D98960B99}"/>
              </a:ext>
            </a:extLst>
          </p:cNvPr>
          <p:cNvSpPr txBox="1">
            <a:spLocks/>
          </p:cNvSpPr>
          <p:nvPr/>
        </p:nvSpPr>
        <p:spPr>
          <a:xfrm>
            <a:off x="1872763" y="5353750"/>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11" name="Title 1">
            <a:extLst>
              <a:ext uri="{FF2B5EF4-FFF2-40B4-BE49-F238E27FC236}">
                <a16:creationId xmlns:a16="http://schemas.microsoft.com/office/drawing/2014/main" id="{3C0B22E1-5540-41F4-8082-27AAC98DDBDF}"/>
              </a:ext>
            </a:extLst>
          </p:cNvPr>
          <p:cNvSpPr txBox="1">
            <a:spLocks/>
          </p:cNvSpPr>
          <p:nvPr/>
        </p:nvSpPr>
        <p:spPr>
          <a:xfrm>
            <a:off x="1801795" y="6130501"/>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3226994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8280656"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40243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5803983"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AA678C6F-7E38-4AC4-858D-139F43F30E6A}"/>
              </a:ext>
            </a:extLst>
          </p:cNvPr>
          <p:cNvPicPr>
            <a:picLocks noChangeAspect="1"/>
          </p:cNvPicPr>
          <p:nvPr/>
        </p:nvPicPr>
        <p:blipFill>
          <a:blip r:embed="rId4"/>
          <a:stretch>
            <a:fillRect/>
          </a:stretch>
        </p:blipFill>
        <p:spPr>
          <a:xfrm>
            <a:off x="361362" y="2439939"/>
            <a:ext cx="4210638" cy="695422"/>
          </a:xfrm>
          <a:prstGeom prst="rect">
            <a:avLst/>
          </a:prstGeom>
        </p:spPr>
      </p:pic>
      <p:sp>
        <p:nvSpPr>
          <p:cNvPr id="11" name="TextBox 10">
            <a:extLst>
              <a:ext uri="{FF2B5EF4-FFF2-40B4-BE49-F238E27FC236}">
                <a16:creationId xmlns:a16="http://schemas.microsoft.com/office/drawing/2014/main" id="{4837ECFE-9097-4876-B3C7-8907787411F6}"/>
              </a:ext>
            </a:extLst>
          </p:cNvPr>
          <p:cNvSpPr txBox="1"/>
          <p:nvPr/>
        </p:nvSpPr>
        <p:spPr>
          <a:xfrm>
            <a:off x="32836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2" name="Picture 11">
            <a:extLst>
              <a:ext uri="{FF2B5EF4-FFF2-40B4-BE49-F238E27FC236}">
                <a16:creationId xmlns:a16="http://schemas.microsoft.com/office/drawing/2014/main" id="{E4385AFC-567B-40DF-9156-2F6D1A23AEE8}"/>
              </a:ext>
            </a:extLst>
          </p:cNvPr>
          <p:cNvPicPr>
            <a:picLocks noChangeAspect="1"/>
          </p:cNvPicPr>
          <p:nvPr/>
        </p:nvPicPr>
        <p:blipFill>
          <a:blip r:embed="rId5"/>
          <a:stretch>
            <a:fillRect/>
          </a:stretch>
        </p:blipFill>
        <p:spPr>
          <a:xfrm>
            <a:off x="9199622" y="2361874"/>
            <a:ext cx="4409415" cy="647660"/>
          </a:xfrm>
          <a:prstGeom prst="rect">
            <a:avLst/>
          </a:prstGeom>
        </p:spPr>
      </p:pic>
      <p:sp>
        <p:nvSpPr>
          <p:cNvPr id="13" name="TextBox 12">
            <a:extLst>
              <a:ext uri="{FF2B5EF4-FFF2-40B4-BE49-F238E27FC236}">
                <a16:creationId xmlns:a16="http://schemas.microsoft.com/office/drawing/2014/main" id="{CAF794D1-69DA-488F-8CE8-DFD5D32F345B}"/>
              </a:ext>
            </a:extLst>
          </p:cNvPr>
          <p:cNvSpPr txBox="1"/>
          <p:nvPr/>
        </p:nvSpPr>
        <p:spPr>
          <a:xfrm>
            <a:off x="11404330"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2DF16A70-8248-477F-B0AF-BE4D34D9210A}"/>
              </a:ext>
            </a:extLst>
          </p:cNvPr>
          <p:cNvPicPr>
            <a:picLocks noChangeAspect="1"/>
          </p:cNvPicPr>
          <p:nvPr/>
        </p:nvPicPr>
        <p:blipFill>
          <a:blip r:embed="rId6"/>
          <a:stretch>
            <a:fillRect/>
          </a:stretch>
        </p:blipFill>
        <p:spPr>
          <a:xfrm>
            <a:off x="4822534" y="1801675"/>
            <a:ext cx="4172532" cy="1971950"/>
          </a:xfrm>
          <a:prstGeom prst="rect">
            <a:avLst/>
          </a:prstGeom>
        </p:spPr>
      </p:pic>
      <p:pic>
        <p:nvPicPr>
          <p:cNvPr id="17" name="!!Picture 16">
            <a:extLst>
              <a:ext uri="{FF2B5EF4-FFF2-40B4-BE49-F238E27FC236}">
                <a16:creationId xmlns:a16="http://schemas.microsoft.com/office/drawing/2014/main" id="{02A3AC46-A784-4E2A-BCB3-DAD841B9BE77}"/>
              </a:ext>
            </a:extLst>
          </p:cNvPr>
          <p:cNvPicPr>
            <a:picLocks noChangeAspect="1"/>
          </p:cNvPicPr>
          <p:nvPr/>
        </p:nvPicPr>
        <p:blipFill>
          <a:blip r:embed="rId7"/>
          <a:stretch>
            <a:fillRect/>
          </a:stretch>
        </p:blipFill>
        <p:spPr>
          <a:xfrm>
            <a:off x="14037971" y="1695687"/>
            <a:ext cx="4115374" cy="1905266"/>
          </a:xfrm>
          <a:prstGeom prst="rect">
            <a:avLst/>
          </a:prstGeom>
        </p:spPr>
      </p:pic>
    </p:spTree>
    <p:extLst>
      <p:ext uri="{BB962C8B-B14F-4D97-AF65-F5344CB8AC3E}">
        <p14:creationId xmlns:p14="http://schemas.microsoft.com/office/powerpoint/2010/main" val="208758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5" name="Picture 4">
            <a:extLst>
              <a:ext uri="{FF2B5EF4-FFF2-40B4-BE49-F238E27FC236}">
                <a16:creationId xmlns:a16="http://schemas.microsoft.com/office/drawing/2014/main" id="{AA678C6F-7E38-4AC4-858D-139F43F30E6A}"/>
              </a:ext>
            </a:extLst>
          </p:cNvPr>
          <p:cNvPicPr>
            <a:picLocks noChangeAspect="1"/>
          </p:cNvPicPr>
          <p:nvPr/>
        </p:nvPicPr>
        <p:blipFill>
          <a:blip r:embed="rId2"/>
          <a:stretch>
            <a:fillRect/>
          </a:stretch>
        </p:blipFill>
        <p:spPr>
          <a:xfrm>
            <a:off x="-9087438" y="2439939"/>
            <a:ext cx="4210638" cy="695422"/>
          </a:xfrm>
          <a:prstGeom prst="rect">
            <a:avLst/>
          </a:prstGeom>
        </p:spPr>
      </p:pic>
      <p:pic>
        <p:nvPicPr>
          <p:cNvPr id="9" name="Picture 8">
            <a:extLst>
              <a:ext uri="{FF2B5EF4-FFF2-40B4-BE49-F238E27FC236}">
                <a16:creationId xmlns:a16="http://schemas.microsoft.com/office/drawing/2014/main" id="{8FF7B0B4-674A-41BA-9137-DC26439126F3}"/>
              </a:ext>
            </a:extLst>
          </p:cNvPr>
          <p:cNvPicPr>
            <a:picLocks noChangeAspect="1"/>
          </p:cNvPicPr>
          <p:nvPr/>
        </p:nvPicPr>
        <p:blipFill>
          <a:blip r:embed="rId3"/>
          <a:stretch>
            <a:fillRect/>
          </a:stretch>
        </p:blipFill>
        <p:spPr>
          <a:xfrm>
            <a:off x="-4626266" y="1801675"/>
            <a:ext cx="4172532" cy="1971950"/>
          </a:xfrm>
          <a:prstGeom prst="rect">
            <a:avLst/>
          </a:prstGeom>
        </p:spPr>
      </p:pic>
      <p:sp>
        <p:nvSpPr>
          <p:cNvPr id="11" name="TextBox 10">
            <a:extLst>
              <a:ext uri="{FF2B5EF4-FFF2-40B4-BE49-F238E27FC236}">
                <a16:creationId xmlns:a16="http://schemas.microsoft.com/office/drawing/2014/main" id="{4837ECFE-9097-4876-B3C7-8907787411F6}"/>
              </a:ext>
            </a:extLst>
          </p:cNvPr>
          <p:cNvSpPr txBox="1"/>
          <p:nvPr/>
        </p:nvSpPr>
        <p:spPr>
          <a:xfrm>
            <a:off x="-6165158"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2" name="Picture 11">
            <a:extLst>
              <a:ext uri="{FF2B5EF4-FFF2-40B4-BE49-F238E27FC236}">
                <a16:creationId xmlns:a16="http://schemas.microsoft.com/office/drawing/2014/main" id="{95AB4F6E-DB15-46FE-8515-92CB9D436D1F}"/>
              </a:ext>
            </a:extLst>
          </p:cNvPr>
          <p:cNvPicPr>
            <a:picLocks noChangeAspect="1"/>
          </p:cNvPicPr>
          <p:nvPr/>
        </p:nvPicPr>
        <p:blipFill>
          <a:blip r:embed="rId4"/>
          <a:stretch>
            <a:fillRect/>
          </a:stretch>
        </p:blipFill>
        <p:spPr>
          <a:xfrm>
            <a:off x="81292" y="2361874"/>
            <a:ext cx="4409415" cy="647660"/>
          </a:xfrm>
          <a:prstGeom prst="rect">
            <a:avLst/>
          </a:prstGeom>
        </p:spPr>
      </p:pic>
      <p:sp>
        <p:nvSpPr>
          <p:cNvPr id="13" name="TextBox 12">
            <a:extLst>
              <a:ext uri="{FF2B5EF4-FFF2-40B4-BE49-F238E27FC236}">
                <a16:creationId xmlns:a16="http://schemas.microsoft.com/office/drawing/2014/main" id="{76493AC1-FCCF-4D05-83BE-CF29303551E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17" name="!!Picture 16">
            <a:extLst>
              <a:ext uri="{FF2B5EF4-FFF2-40B4-BE49-F238E27FC236}">
                <a16:creationId xmlns:a16="http://schemas.microsoft.com/office/drawing/2014/main" id="{CF811EA1-C0BA-4E8A-9FE2-EE4653024674}"/>
              </a:ext>
            </a:extLst>
          </p:cNvPr>
          <p:cNvPicPr>
            <a:picLocks noChangeAspect="1"/>
          </p:cNvPicPr>
          <p:nvPr/>
        </p:nvPicPr>
        <p:blipFill>
          <a:blip r:embed="rId5"/>
          <a:stretch>
            <a:fillRect/>
          </a:stretch>
        </p:blipFill>
        <p:spPr>
          <a:xfrm>
            <a:off x="4716926" y="1695687"/>
            <a:ext cx="4115374" cy="1905266"/>
          </a:xfrm>
          <a:prstGeom prst="rect">
            <a:avLst/>
          </a:prstGeom>
        </p:spPr>
      </p:pic>
      <p:pic>
        <p:nvPicPr>
          <p:cNvPr id="18" name="Picture 17">
            <a:extLst>
              <a:ext uri="{FF2B5EF4-FFF2-40B4-BE49-F238E27FC236}">
                <a16:creationId xmlns:a16="http://schemas.microsoft.com/office/drawing/2014/main" id="{5B0B4983-6067-48D9-9712-32BDFAA7E57C}"/>
              </a:ext>
            </a:extLst>
          </p:cNvPr>
          <p:cNvPicPr>
            <a:picLocks noChangeAspect="1"/>
          </p:cNvPicPr>
          <p:nvPr/>
        </p:nvPicPr>
        <p:blipFill>
          <a:blip r:embed="rId6"/>
          <a:stretch>
            <a:fillRect/>
          </a:stretch>
        </p:blipFill>
        <p:spPr>
          <a:xfrm>
            <a:off x="9191089" y="2129695"/>
            <a:ext cx="4811871" cy="884109"/>
          </a:xfrm>
          <a:prstGeom prst="rect">
            <a:avLst/>
          </a:prstGeom>
        </p:spPr>
      </p:pic>
      <p:pic>
        <p:nvPicPr>
          <p:cNvPr id="19" name="Picture 18">
            <a:extLst>
              <a:ext uri="{FF2B5EF4-FFF2-40B4-BE49-F238E27FC236}">
                <a16:creationId xmlns:a16="http://schemas.microsoft.com/office/drawing/2014/main" id="{BF35427C-D63D-4F62-B1AA-D1894138426A}"/>
              </a:ext>
            </a:extLst>
          </p:cNvPr>
          <p:cNvPicPr>
            <a:picLocks noChangeAspect="1"/>
          </p:cNvPicPr>
          <p:nvPr/>
        </p:nvPicPr>
        <p:blipFill>
          <a:blip r:embed="rId7"/>
          <a:stretch>
            <a:fillRect/>
          </a:stretch>
        </p:blipFill>
        <p:spPr>
          <a:xfrm>
            <a:off x="14002960" y="1756887"/>
            <a:ext cx="4134427" cy="1857634"/>
          </a:xfrm>
          <a:prstGeom prst="rect">
            <a:avLst/>
          </a:prstGeom>
        </p:spPr>
      </p:pic>
      <p:sp>
        <p:nvSpPr>
          <p:cNvPr id="20" name="TextBox 19">
            <a:extLst>
              <a:ext uri="{FF2B5EF4-FFF2-40B4-BE49-F238E27FC236}">
                <a16:creationId xmlns:a16="http://schemas.microsoft.com/office/drawing/2014/main" id="{1B196D93-0E46-4EB9-B022-E8E932E65972}"/>
              </a:ext>
            </a:extLst>
          </p:cNvPr>
          <p:cNvSpPr txBox="1"/>
          <p:nvPr/>
        </p:nvSpPr>
        <p:spPr>
          <a:xfrm>
            <a:off x="1112069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0860042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12" name="Picture 11">
            <a:extLst>
              <a:ext uri="{FF2B5EF4-FFF2-40B4-BE49-F238E27FC236}">
                <a16:creationId xmlns:a16="http://schemas.microsoft.com/office/drawing/2014/main" id="{95AB4F6E-DB15-46FE-8515-92CB9D436D1F}"/>
              </a:ext>
            </a:extLst>
          </p:cNvPr>
          <p:cNvPicPr>
            <a:picLocks noChangeAspect="1"/>
          </p:cNvPicPr>
          <p:nvPr/>
        </p:nvPicPr>
        <p:blipFill>
          <a:blip r:embed="rId2"/>
          <a:stretch>
            <a:fillRect/>
          </a:stretch>
        </p:blipFill>
        <p:spPr>
          <a:xfrm>
            <a:off x="-9003565" y="2361874"/>
            <a:ext cx="4409415" cy="647660"/>
          </a:xfrm>
          <a:prstGeom prst="rect">
            <a:avLst/>
          </a:prstGeom>
        </p:spPr>
      </p:pic>
      <p:sp>
        <p:nvSpPr>
          <p:cNvPr id="13" name="TextBox 12">
            <a:extLst>
              <a:ext uri="{FF2B5EF4-FFF2-40B4-BE49-F238E27FC236}">
                <a16:creationId xmlns:a16="http://schemas.microsoft.com/office/drawing/2014/main" id="{76493AC1-FCCF-4D05-83BE-CF29303551EF}"/>
              </a:ext>
            </a:extLst>
          </p:cNvPr>
          <p:cNvSpPr txBox="1"/>
          <p:nvPr/>
        </p:nvSpPr>
        <p:spPr>
          <a:xfrm>
            <a:off x="-7476413"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3"/>
          <a:stretch>
            <a:fillRect/>
          </a:stretch>
        </p:blipFill>
        <p:spPr>
          <a:xfrm>
            <a:off x="958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4"/>
          <a:stretch>
            <a:fillRect/>
          </a:stretch>
        </p:blipFill>
        <p:spPr>
          <a:xfrm>
            <a:off x="4907671" y="1756887"/>
            <a:ext cx="4134427" cy="1857634"/>
          </a:xfrm>
          <a:prstGeom prst="rect">
            <a:avLst/>
          </a:prstGeom>
        </p:spPr>
      </p:pic>
      <p:pic>
        <p:nvPicPr>
          <p:cNvPr id="17" name="!!Picture 16">
            <a:extLst>
              <a:ext uri="{FF2B5EF4-FFF2-40B4-BE49-F238E27FC236}">
                <a16:creationId xmlns:a16="http://schemas.microsoft.com/office/drawing/2014/main" id="{F1F8FEB2-DBB9-4348-81BE-A6838D0CA708}"/>
              </a:ext>
            </a:extLst>
          </p:cNvPr>
          <p:cNvPicPr>
            <a:picLocks noChangeAspect="1"/>
          </p:cNvPicPr>
          <p:nvPr/>
        </p:nvPicPr>
        <p:blipFill>
          <a:blip r:embed="rId5"/>
          <a:stretch>
            <a:fillRect/>
          </a:stretch>
        </p:blipFill>
        <p:spPr>
          <a:xfrm>
            <a:off x="-4306862" y="1695687"/>
            <a:ext cx="4115374" cy="1905266"/>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738C107A-D072-4A2F-85A4-89CB14A3A34A}"/>
              </a:ext>
            </a:extLst>
          </p:cNvPr>
          <p:cNvPicPr>
            <a:picLocks noChangeAspect="1"/>
          </p:cNvPicPr>
          <p:nvPr/>
        </p:nvPicPr>
        <p:blipFill>
          <a:blip r:embed="rId6"/>
          <a:stretch>
            <a:fillRect/>
          </a:stretch>
        </p:blipFill>
        <p:spPr>
          <a:xfrm>
            <a:off x="9277900" y="2226015"/>
            <a:ext cx="3485600" cy="938120"/>
          </a:xfrm>
          <a:prstGeom prst="rect">
            <a:avLst/>
          </a:prstGeom>
        </p:spPr>
      </p:pic>
      <p:pic>
        <p:nvPicPr>
          <p:cNvPr id="20" name="Picture 19">
            <a:extLst>
              <a:ext uri="{FF2B5EF4-FFF2-40B4-BE49-F238E27FC236}">
                <a16:creationId xmlns:a16="http://schemas.microsoft.com/office/drawing/2014/main" id="{495E83F6-7410-44CB-826A-C27EE6CB66C3}"/>
              </a:ext>
            </a:extLst>
          </p:cNvPr>
          <p:cNvPicPr>
            <a:picLocks noChangeAspect="1"/>
          </p:cNvPicPr>
          <p:nvPr/>
        </p:nvPicPr>
        <p:blipFill>
          <a:blip r:embed="rId7"/>
          <a:stretch>
            <a:fillRect/>
          </a:stretch>
        </p:blipFill>
        <p:spPr>
          <a:xfrm>
            <a:off x="13536469" y="1633405"/>
            <a:ext cx="4096322" cy="1876687"/>
          </a:xfrm>
          <a:prstGeom prst="rect">
            <a:avLst/>
          </a:prstGeom>
        </p:spPr>
      </p:pic>
      <p:sp>
        <p:nvSpPr>
          <p:cNvPr id="21" name="TextBox 20">
            <a:extLst>
              <a:ext uri="{FF2B5EF4-FFF2-40B4-BE49-F238E27FC236}">
                <a16:creationId xmlns:a16="http://schemas.microsoft.com/office/drawing/2014/main" id="{C441F17D-D564-430A-80D7-56C45581EC74}"/>
              </a:ext>
            </a:extLst>
          </p:cNvPr>
          <p:cNvSpPr txBox="1"/>
          <p:nvPr/>
        </p:nvSpPr>
        <p:spPr>
          <a:xfrm>
            <a:off x="106542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650865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1879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376029"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7593963"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4"/>
          <a:stretch>
            <a:fillRect/>
          </a:stretch>
        </p:blipFill>
        <p:spPr>
          <a:xfrm>
            <a:off x="3117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5"/>
          <a:stretch>
            <a:fillRect/>
          </a:stretch>
        </p:blipFill>
        <p:spPr>
          <a:xfrm>
            <a:off x="4570269"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16880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EBA24DF8-4B7D-4BF2-88DD-12CACB70AE84}"/>
              </a:ext>
            </a:extLst>
          </p:cNvPr>
          <p:cNvPicPr>
            <a:picLocks noChangeAspect="1"/>
          </p:cNvPicPr>
          <p:nvPr/>
        </p:nvPicPr>
        <p:blipFill>
          <a:blip r:embed="rId6"/>
          <a:stretch>
            <a:fillRect/>
          </a:stretch>
        </p:blipFill>
        <p:spPr>
          <a:xfrm>
            <a:off x="9439560" y="2176407"/>
            <a:ext cx="2762636" cy="790685"/>
          </a:xfrm>
          <a:prstGeom prst="rect">
            <a:avLst/>
          </a:prstGeom>
        </p:spPr>
      </p:pic>
      <p:pic>
        <p:nvPicPr>
          <p:cNvPr id="19" name="Picture 18">
            <a:extLst>
              <a:ext uri="{FF2B5EF4-FFF2-40B4-BE49-F238E27FC236}">
                <a16:creationId xmlns:a16="http://schemas.microsoft.com/office/drawing/2014/main" id="{EFE9CCE4-A7ED-4D0C-97DC-56DAB8E5A8AD}"/>
              </a:ext>
            </a:extLst>
          </p:cNvPr>
          <p:cNvPicPr>
            <a:picLocks noChangeAspect="1"/>
          </p:cNvPicPr>
          <p:nvPr/>
        </p:nvPicPr>
        <p:blipFill>
          <a:blip r:embed="rId7"/>
          <a:stretch>
            <a:fillRect/>
          </a:stretch>
        </p:blipFill>
        <p:spPr>
          <a:xfrm>
            <a:off x="13295801" y="1661983"/>
            <a:ext cx="4220164" cy="1819529"/>
          </a:xfrm>
          <a:prstGeom prst="rect">
            <a:avLst/>
          </a:prstGeom>
        </p:spPr>
      </p:pic>
      <p:sp>
        <p:nvSpPr>
          <p:cNvPr id="20" name="TextBox 19">
            <a:extLst>
              <a:ext uri="{FF2B5EF4-FFF2-40B4-BE49-F238E27FC236}">
                <a16:creationId xmlns:a16="http://schemas.microsoft.com/office/drawing/2014/main" id="{877AEABC-76A1-41DB-898F-5501F4DFCFD9}"/>
              </a:ext>
            </a:extLst>
          </p:cNvPr>
          <p:cNvSpPr txBox="1"/>
          <p:nvPr/>
        </p:nvSpPr>
        <p:spPr>
          <a:xfrm>
            <a:off x="10322602"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1624868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2"/>
          <a:stretch>
            <a:fillRect/>
          </a:stretch>
        </p:blipFill>
        <p:spPr>
          <a:xfrm>
            <a:off x="-86418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3"/>
          <a:stretch>
            <a:fillRect/>
          </a:stretch>
        </p:blipFill>
        <p:spPr>
          <a:xfrm>
            <a:off x="-4383231"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7265494"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4"/>
          <a:stretch>
            <a:fillRect/>
          </a:stretch>
        </p:blipFill>
        <p:spPr>
          <a:xfrm>
            <a:off x="80669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5"/>
          <a:stretch>
            <a:fillRect/>
          </a:stretch>
        </p:blipFill>
        <p:spPr>
          <a:xfrm>
            <a:off x="4662936"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496961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2"/>
          <a:stretch>
            <a:fillRect/>
          </a:stretch>
        </p:blipFill>
        <p:spPr>
          <a:xfrm>
            <a:off x="-823570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3"/>
          <a:stretch>
            <a:fillRect/>
          </a:stretch>
        </p:blipFill>
        <p:spPr>
          <a:xfrm>
            <a:off x="-4379464"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7352663"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F730E3AC-BC8E-4CDA-84B3-73DA8ABDE58B}"/>
              </a:ext>
            </a:extLst>
          </p:cNvPr>
          <p:cNvPicPr>
            <a:picLocks noChangeAspect="1"/>
          </p:cNvPicPr>
          <p:nvPr/>
        </p:nvPicPr>
        <p:blipFill>
          <a:blip r:embed="rId4"/>
          <a:stretch>
            <a:fillRect/>
          </a:stretch>
        </p:blipFill>
        <p:spPr>
          <a:xfrm>
            <a:off x="311700" y="2276434"/>
            <a:ext cx="3858163" cy="590632"/>
          </a:xfrm>
          <a:prstGeom prst="rect">
            <a:avLst/>
          </a:prstGeom>
        </p:spPr>
      </p:pic>
      <p:pic>
        <p:nvPicPr>
          <p:cNvPr id="10" name="Picture 9">
            <a:extLst>
              <a:ext uri="{FF2B5EF4-FFF2-40B4-BE49-F238E27FC236}">
                <a16:creationId xmlns:a16="http://schemas.microsoft.com/office/drawing/2014/main" id="{E9D1618B-99DC-4F4A-96F0-D0EFB93176AB}"/>
              </a:ext>
            </a:extLst>
          </p:cNvPr>
          <p:cNvPicPr>
            <a:picLocks noChangeAspect="1"/>
          </p:cNvPicPr>
          <p:nvPr/>
        </p:nvPicPr>
        <p:blipFill>
          <a:blip r:embed="rId5"/>
          <a:stretch>
            <a:fillRect/>
          </a:stretch>
        </p:blipFill>
        <p:spPr>
          <a:xfrm>
            <a:off x="4669294" y="1628640"/>
            <a:ext cx="4163006" cy="1886213"/>
          </a:xfrm>
          <a:prstGeom prst="rect">
            <a:avLst/>
          </a:prstGeom>
        </p:spPr>
      </p:pic>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97610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C3F08CB4-5CC8-49D0-824E-51614560FCF2}"/>
              </a:ext>
            </a:extLst>
          </p:cNvPr>
          <p:cNvPicPr>
            <a:picLocks noChangeAspect="1"/>
          </p:cNvPicPr>
          <p:nvPr/>
        </p:nvPicPr>
        <p:blipFill>
          <a:blip r:embed="rId2"/>
          <a:stretch>
            <a:fillRect/>
          </a:stretch>
        </p:blipFill>
        <p:spPr>
          <a:xfrm>
            <a:off x="311700" y="2281197"/>
            <a:ext cx="4544059" cy="581106"/>
          </a:xfrm>
          <a:prstGeom prst="rect">
            <a:avLst/>
          </a:prstGeom>
        </p:spPr>
      </p:pic>
      <p:pic>
        <p:nvPicPr>
          <p:cNvPr id="9" name="Picture 8">
            <a:extLst>
              <a:ext uri="{FF2B5EF4-FFF2-40B4-BE49-F238E27FC236}">
                <a16:creationId xmlns:a16="http://schemas.microsoft.com/office/drawing/2014/main" id="{66890846-5294-4AA3-BEB5-596A2FFCFE99}"/>
              </a:ext>
            </a:extLst>
          </p:cNvPr>
          <p:cNvPicPr>
            <a:picLocks noChangeAspect="1"/>
          </p:cNvPicPr>
          <p:nvPr/>
        </p:nvPicPr>
        <p:blipFill>
          <a:blip r:embed="rId3"/>
          <a:stretch>
            <a:fillRect/>
          </a:stretch>
        </p:blipFill>
        <p:spPr>
          <a:xfrm>
            <a:off x="4712991" y="1760970"/>
            <a:ext cx="4239217" cy="1838582"/>
          </a:xfrm>
          <a:prstGeom prst="rect">
            <a:avLst/>
          </a:prstGeom>
        </p:spPr>
      </p:pic>
    </p:spTree>
    <p:extLst>
      <p:ext uri="{BB962C8B-B14F-4D97-AF65-F5344CB8AC3E}">
        <p14:creationId xmlns:p14="http://schemas.microsoft.com/office/powerpoint/2010/main" val="121010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B581-6A50-4900-AF87-20E77DDDF7F2}"/>
              </a:ext>
            </a:extLst>
          </p:cNvPr>
          <p:cNvSpPr>
            <a:spLocks noGrp="1"/>
          </p:cNvSpPr>
          <p:nvPr>
            <p:ph type="title"/>
          </p:nvPr>
        </p:nvSpPr>
        <p:spPr/>
        <p:txBody>
          <a:bodyPr/>
          <a:lstStyle/>
          <a:p>
            <a:r>
              <a:rPr lang="en-US" dirty="0"/>
              <a:t>Drawbacks</a:t>
            </a:r>
            <a:endParaRPr lang="en-SG" dirty="0"/>
          </a:p>
        </p:txBody>
      </p:sp>
    </p:spTree>
    <p:extLst>
      <p:ext uri="{BB962C8B-B14F-4D97-AF65-F5344CB8AC3E}">
        <p14:creationId xmlns:p14="http://schemas.microsoft.com/office/powerpoint/2010/main" val="2024808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5FE7-9659-47FA-9458-890A5551188D}"/>
              </a:ext>
            </a:extLst>
          </p:cNvPr>
          <p:cNvSpPr>
            <a:spLocks noGrp="1"/>
          </p:cNvSpPr>
          <p:nvPr>
            <p:ph type="title"/>
          </p:nvPr>
        </p:nvSpPr>
        <p:spPr/>
        <p:txBody>
          <a:bodyPr/>
          <a:lstStyle/>
          <a:p>
            <a:r>
              <a:rPr lang="en-US" dirty="0"/>
              <a:t>Boosting Algorithms</a:t>
            </a:r>
            <a:endParaRPr lang="en-SG" dirty="0"/>
          </a:p>
        </p:txBody>
      </p:sp>
    </p:spTree>
    <p:extLst>
      <p:ext uri="{BB962C8B-B14F-4D97-AF65-F5344CB8AC3E}">
        <p14:creationId xmlns:p14="http://schemas.microsoft.com/office/powerpoint/2010/main" val="1195886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7BAC-A5F7-4B12-96F4-C6E583E3C73B}"/>
              </a:ext>
            </a:extLst>
          </p:cNvPr>
          <p:cNvSpPr>
            <a:spLocks noGrp="1"/>
          </p:cNvSpPr>
          <p:nvPr>
            <p:ph type="title"/>
          </p:nvPr>
        </p:nvSpPr>
        <p:spPr/>
        <p:txBody>
          <a:bodyPr/>
          <a:lstStyle/>
          <a:p>
            <a:r>
              <a:rPr lang="en-US" dirty="0"/>
              <a:t>Model Validation</a:t>
            </a:r>
            <a:endParaRPr lang="en-SG" dirty="0"/>
          </a:p>
        </p:txBody>
      </p:sp>
    </p:spTree>
    <p:extLst>
      <p:ext uri="{BB962C8B-B14F-4D97-AF65-F5344CB8AC3E}">
        <p14:creationId xmlns:p14="http://schemas.microsoft.com/office/powerpoint/2010/main" val="1972211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1074263"/>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232463"/>
            <a:ext cx="8520600" cy="841800"/>
          </a:xfrm>
        </p:spPr>
        <p:txBody>
          <a:bodyPr/>
          <a:lstStyle/>
          <a:p>
            <a:r>
              <a:rPr lang="en-US" dirty="0"/>
              <a:t>Imbalanced dataset</a:t>
            </a:r>
            <a:endParaRPr lang="en-SG" dirty="0"/>
          </a:p>
        </p:txBody>
      </p:sp>
      <p:sp>
        <p:nvSpPr>
          <p:cNvPr id="4" name="Title 1">
            <a:extLst>
              <a:ext uri="{FF2B5EF4-FFF2-40B4-BE49-F238E27FC236}">
                <a16:creationId xmlns:a16="http://schemas.microsoft.com/office/drawing/2014/main" id="{68F2FD40-56CE-4331-A17A-7AB352C0E014}"/>
              </a:ext>
            </a:extLst>
          </p:cNvPr>
          <p:cNvSpPr txBox="1">
            <a:spLocks/>
          </p:cNvSpPr>
          <p:nvPr/>
        </p:nvSpPr>
        <p:spPr>
          <a:xfrm>
            <a:off x="1872763" y="2131579"/>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5" name="Title 1">
            <a:extLst>
              <a:ext uri="{FF2B5EF4-FFF2-40B4-BE49-F238E27FC236}">
                <a16:creationId xmlns:a16="http://schemas.microsoft.com/office/drawing/2014/main" id="{70683DF0-4B19-45BE-8A55-7DD302F30EF0}"/>
              </a:ext>
            </a:extLst>
          </p:cNvPr>
          <p:cNvSpPr txBox="1">
            <a:spLocks/>
          </p:cNvSpPr>
          <p:nvPr/>
        </p:nvSpPr>
        <p:spPr>
          <a:xfrm>
            <a:off x="1801795" y="2908330"/>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208529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7028-D12A-4016-B219-59E214340E5C}"/>
              </a:ext>
            </a:extLst>
          </p:cNvPr>
          <p:cNvSpPr>
            <a:spLocks noGrp="1"/>
          </p:cNvSpPr>
          <p:nvPr>
            <p:ph type="title"/>
          </p:nvPr>
        </p:nvSpPr>
        <p:spPr/>
        <p:txBody>
          <a:bodyPr/>
          <a:lstStyle/>
          <a:p>
            <a:r>
              <a:rPr lang="en-US" dirty="0"/>
              <a:t>Outcome and final thoughts</a:t>
            </a:r>
            <a:endParaRPr lang="en-SG" dirty="0"/>
          </a:p>
        </p:txBody>
      </p:sp>
    </p:spTree>
    <p:extLst>
      <p:ext uri="{BB962C8B-B14F-4D97-AF65-F5344CB8AC3E}">
        <p14:creationId xmlns:p14="http://schemas.microsoft.com/office/powerpoint/2010/main" val="1339654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899490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1306693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25311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4572000" cy="307777"/>
          </a:xfrm>
          <a:prstGeom prst="rect">
            <a:avLst/>
          </a:prstGeom>
          <a:noFill/>
        </p:spPr>
        <p:txBody>
          <a:bodyPr wrap="square">
            <a:spAutoFit/>
          </a:bodyPr>
          <a:lstStyle/>
          <a:p>
            <a:pPr algn="ctr"/>
            <a:r>
              <a:rPr lang="en-US" sz="1400" dirty="0">
                <a:latin typeface="Roboto" panose="02000000000000000000" pitchFamily="2" charset="0"/>
                <a:ea typeface="Roboto" panose="02000000000000000000" pitchFamily="2" charset="0"/>
              </a:rPr>
              <a:t>Identify what determines a successful terrorist attack</a:t>
            </a:r>
            <a:endParaRPr lang="en-SG" sz="1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1BFC9E2D-F9E7-AF41-8EBB-D38E69B26E88}"/>
              </a:ext>
            </a:extLst>
          </p:cNvPr>
          <p:cNvSpPr txBox="1"/>
          <p:nvPr/>
        </p:nvSpPr>
        <p:spPr>
          <a:xfrm>
            <a:off x="109728" y="1027212"/>
            <a:ext cx="4572000" cy="1384995"/>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We realized that wanting to determine what makes or breaks a successful terrorist attack was important, so that we could focus on the important combination of features. Coming up with solutions to prevent the attacks from succeeding and hurtin</a:t>
            </a:r>
            <a:r>
              <a:rPr lang="en-US" dirty="0">
                <a:latin typeface="Roboto" panose="02000000000000000000" pitchFamily="2" charset="0"/>
                <a:ea typeface="Roboto" panose="02000000000000000000" pitchFamily="2" charset="0"/>
              </a:rPr>
              <a:t>g many others in the process.</a:t>
            </a:r>
            <a:endParaRPr lang="en-SG" sz="14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AC585D0C-1D99-5F43-9AA7-B05C55D47D6B}"/>
              </a:ext>
            </a:extLst>
          </p:cNvPr>
          <p:cNvSpPr txBox="1"/>
          <p:nvPr/>
        </p:nvSpPr>
        <p:spPr>
          <a:xfrm>
            <a:off x="109728" y="2619756"/>
            <a:ext cx="4572000" cy="2462213"/>
          </a:xfrm>
          <a:prstGeom prst="rect">
            <a:avLst/>
          </a:prstGeom>
          <a:noFill/>
        </p:spPr>
        <p:txBody>
          <a:bodyPr wrap="square">
            <a:spAutoFit/>
          </a:bodyPr>
          <a:lstStyle/>
          <a:p>
            <a:r>
              <a:rPr lang="en-SG" sz="1400" dirty="0">
                <a:latin typeface="Roboto" panose="02000000000000000000" pitchFamily="2" charset="0"/>
                <a:ea typeface="Roboto" panose="02000000000000000000" pitchFamily="2" charset="0"/>
              </a:rPr>
              <a:t>Using these top factors, what were the time periods that was most crucial?</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Attack types used that was most common?</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Trying to separate crowds because the higher number of people density areas tend to have more successful attacks.</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Weapon types that perhaps </a:t>
            </a:r>
            <a:r>
              <a:rPr lang="en-SG" sz="1400" dirty="0" err="1">
                <a:latin typeface="Roboto" panose="02000000000000000000" pitchFamily="2" charset="0"/>
                <a:ea typeface="Roboto" panose="02000000000000000000" pitchFamily="2" charset="0"/>
              </a:rPr>
              <a:t>govenments</a:t>
            </a:r>
            <a:r>
              <a:rPr lang="en-SG" sz="1400" dirty="0">
                <a:latin typeface="Roboto" panose="02000000000000000000" pitchFamily="2" charset="0"/>
                <a:ea typeface="Roboto" panose="02000000000000000000" pitchFamily="2" charset="0"/>
              </a:rPr>
              <a:t> could ban or clamp down on the circulation of.</a:t>
            </a:r>
          </a:p>
        </p:txBody>
      </p:sp>
      <p:pic>
        <p:nvPicPr>
          <p:cNvPr id="6" name="Picture 5">
            <a:extLst>
              <a:ext uri="{FF2B5EF4-FFF2-40B4-BE49-F238E27FC236}">
                <a16:creationId xmlns:a16="http://schemas.microsoft.com/office/drawing/2014/main" id="{5597BD58-A2E0-2148-B833-E2B044C71EBD}"/>
              </a:ext>
            </a:extLst>
          </p:cNvPr>
          <p:cNvPicPr>
            <a:picLocks noChangeAspect="1"/>
          </p:cNvPicPr>
          <p:nvPr/>
        </p:nvPicPr>
        <p:blipFill rotWithShape="1">
          <a:blip r:embed="rId2"/>
          <a:srcRect t="11171" b="60152"/>
          <a:stretch/>
        </p:blipFill>
        <p:spPr>
          <a:xfrm>
            <a:off x="4681728" y="3047202"/>
            <a:ext cx="2965488" cy="1733550"/>
          </a:xfrm>
          <a:prstGeom prst="rect">
            <a:avLst/>
          </a:prstGeom>
        </p:spPr>
      </p:pic>
    </p:spTree>
    <p:extLst>
      <p:ext uri="{BB962C8B-B14F-4D97-AF65-F5344CB8AC3E}">
        <p14:creationId xmlns:p14="http://schemas.microsoft.com/office/powerpoint/2010/main" val="577618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358596"/>
            <a:ext cx="8675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2762250" y="2880896"/>
            <a:ext cx="3056874"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Spread crowds out to minimize casualties</a:t>
            </a:r>
            <a:endParaRPr lang="en-SG" sz="1200" dirty="0">
              <a:solidFill>
                <a:schemeClr val="accent4"/>
              </a:solidFill>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A2B74FC9-785D-4F48-8265-60FF6A6B4346}"/>
              </a:ext>
            </a:extLst>
          </p:cNvPr>
          <p:cNvSpPr/>
          <p:nvPr/>
        </p:nvSpPr>
        <p:spPr>
          <a:xfrm>
            <a:off x="6127262" y="3203681"/>
            <a:ext cx="940288"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Tree>
    <p:extLst>
      <p:ext uri="{BB962C8B-B14F-4D97-AF65-F5344CB8AC3E}">
        <p14:creationId xmlns:p14="http://schemas.microsoft.com/office/powerpoint/2010/main" val="3562529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923758"/>
            <a:ext cx="1672492"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324877" y="2834729"/>
            <a:ext cx="2802385" cy="461665"/>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More stringent checks on behavior corresponding to certain attack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8315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3518524"/>
            <a:ext cx="14771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Ban the use of most popular weapon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53986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And so 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71982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6764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5A9B-1363-4E6F-81E6-6FF6804B006B}"/>
              </a:ext>
            </a:extLst>
          </p:cNvPr>
          <p:cNvSpPr>
            <a:spLocks noGrp="1"/>
          </p:cNvSpPr>
          <p:nvPr>
            <p:ph type="title"/>
          </p:nvPr>
        </p:nvSpPr>
        <p:spPr/>
        <p:txBody>
          <a:bodyPr/>
          <a:lstStyle/>
          <a:p>
            <a:r>
              <a:rPr lang="en-US" dirty="0"/>
              <a:t>Combining kill count with wounded count</a:t>
            </a:r>
            <a:br>
              <a:rPr lang="en-US" dirty="0"/>
            </a:br>
            <a:r>
              <a:rPr lang="en-US" dirty="0"/>
              <a:t>- Felt it was not super useful because intensity of death is much more than wounded, just to get a general idea of the dataset</a:t>
            </a:r>
            <a:endParaRPr lang="en-SG" dirty="0"/>
          </a:p>
        </p:txBody>
      </p:sp>
    </p:spTree>
    <p:extLst>
      <p:ext uri="{BB962C8B-B14F-4D97-AF65-F5344CB8AC3E}">
        <p14:creationId xmlns:p14="http://schemas.microsoft.com/office/powerpoint/2010/main" val="74138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540017"/>
            <a:ext cx="1513995" cy="16762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61292" y="3475113"/>
            <a:ext cx="4089027"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Creating an environment where all individuals are valued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6792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678516"/>
            <a:ext cx="1258277"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241550" y="3644502"/>
            <a:ext cx="28087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Allow for freedom to practice religion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81462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830359"/>
            <a:ext cx="13291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4093683" y="3769658"/>
            <a:ext cx="956636"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Fair wages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36706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4001809"/>
            <a:ext cx="956636"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432050" y="3954451"/>
            <a:ext cx="26182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Build trust in citizens of the country</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35314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165708"/>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362200" y="4105218"/>
            <a:ext cx="26881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Ensure everyone is fairly represented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13775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316907"/>
            <a:ext cx="1210042"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92100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10" name="Group 9">
            <a:extLst>
              <a:ext uri="{FF2B5EF4-FFF2-40B4-BE49-F238E27FC236}">
                <a16:creationId xmlns:a16="http://schemas.microsoft.com/office/drawing/2014/main" id="{CFA62C4E-F577-48B1-AA3E-4BFB75332336}"/>
              </a:ext>
            </a:extLst>
          </p:cNvPr>
          <p:cNvGrpSpPr/>
          <p:nvPr/>
        </p:nvGrpSpPr>
        <p:grpSpPr>
          <a:xfrm>
            <a:off x="921056" y="5846595"/>
            <a:ext cx="7301886" cy="1556391"/>
            <a:chOff x="836404" y="2990157"/>
            <a:chExt cx="7301886" cy="1556391"/>
          </a:xfrm>
        </p:grpSpPr>
        <p:pic>
          <p:nvPicPr>
            <p:cNvPr id="13" name="Picture 12" descr="A picture containing logo&#10;&#10;Description automatically generated">
              <a:extLst>
                <a:ext uri="{FF2B5EF4-FFF2-40B4-BE49-F238E27FC236}">
                  <a16:creationId xmlns:a16="http://schemas.microsoft.com/office/drawing/2014/main" id="{803E07FF-D047-4BEF-A47E-AA602980D165}"/>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18" name="Picture 17" descr="Logo&#10;&#10;Description automatically generated">
              <a:extLst>
                <a:ext uri="{FF2B5EF4-FFF2-40B4-BE49-F238E27FC236}">
                  <a16:creationId xmlns:a16="http://schemas.microsoft.com/office/drawing/2014/main" id="{4492F279-0238-4A26-A1E7-F7C764CA2647}"/>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19" name="Picture 18" descr="Logo, company name&#10;&#10;Description automatically generated">
              <a:extLst>
                <a:ext uri="{FF2B5EF4-FFF2-40B4-BE49-F238E27FC236}">
                  <a16:creationId xmlns:a16="http://schemas.microsoft.com/office/drawing/2014/main" id="{F41EF111-9301-4066-9DC9-B8FD85409FAF}"/>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20" name="Picture 19" descr="Logo&#10;&#10;Description automatically generated">
              <a:extLst>
                <a:ext uri="{FF2B5EF4-FFF2-40B4-BE49-F238E27FC236}">
                  <a16:creationId xmlns:a16="http://schemas.microsoft.com/office/drawing/2014/main" id="{1E8AE25B-8B01-4972-A0AC-42CCE6CDF5A1}"/>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22" name="Picture 21" descr="Logo&#10;&#10;Description automatically generated">
              <a:extLst>
                <a:ext uri="{FF2B5EF4-FFF2-40B4-BE49-F238E27FC236}">
                  <a16:creationId xmlns:a16="http://schemas.microsoft.com/office/drawing/2014/main" id="{E99B2AFE-9B66-4334-AB13-BFD86C4D2FC7}"/>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3" name="Picture 22" descr="Logo&#10;&#10;Description automatically generated with low confidence">
              <a:extLst>
                <a:ext uri="{FF2B5EF4-FFF2-40B4-BE49-F238E27FC236}">
                  <a16:creationId xmlns:a16="http://schemas.microsoft.com/office/drawing/2014/main" id="{528DE2B1-6521-4CCC-B78C-0FA04CBA8C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4" name="TextBox 23">
            <a:extLst>
              <a:ext uri="{FF2B5EF4-FFF2-40B4-BE49-F238E27FC236}">
                <a16:creationId xmlns:a16="http://schemas.microsoft.com/office/drawing/2014/main" id="{6AAC798A-A57C-43B7-AFC9-D63B5B904601}"/>
              </a:ext>
            </a:extLst>
          </p:cNvPr>
          <p:cNvSpPr txBox="1"/>
          <p:nvPr/>
        </p:nvSpPr>
        <p:spPr>
          <a:xfrm>
            <a:off x="4604009" y="5476185"/>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27295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1159716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11942396" y="4316907"/>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46785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22" name="Group 21">
            <a:extLst>
              <a:ext uri="{FF2B5EF4-FFF2-40B4-BE49-F238E27FC236}">
                <a16:creationId xmlns:a16="http://schemas.microsoft.com/office/drawing/2014/main" id="{F895754E-B3D0-481E-A9D1-5C79CC47DD04}"/>
              </a:ext>
            </a:extLst>
          </p:cNvPr>
          <p:cNvGrpSpPr/>
          <p:nvPr/>
        </p:nvGrpSpPr>
        <p:grpSpPr>
          <a:xfrm>
            <a:off x="921056" y="2851657"/>
            <a:ext cx="7301886" cy="1556391"/>
            <a:chOff x="836404" y="2990157"/>
            <a:chExt cx="7301886" cy="1556391"/>
          </a:xfrm>
        </p:grpSpPr>
        <p:pic>
          <p:nvPicPr>
            <p:cNvPr id="3" name="Picture 2" descr="A picture containing logo&#10;&#10;Description automatically generated">
              <a:extLst>
                <a:ext uri="{FF2B5EF4-FFF2-40B4-BE49-F238E27FC236}">
                  <a16:creationId xmlns:a16="http://schemas.microsoft.com/office/drawing/2014/main" id="{8F3E6067-2F9D-4256-AEA3-0CBB22C6E7FF}"/>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6" name="Picture 5" descr="Logo&#10;&#10;Description automatically generated">
              <a:extLst>
                <a:ext uri="{FF2B5EF4-FFF2-40B4-BE49-F238E27FC236}">
                  <a16:creationId xmlns:a16="http://schemas.microsoft.com/office/drawing/2014/main" id="{26907BBA-75F9-4022-B33B-E9DFBD08B545}"/>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8" name="Picture 7" descr="Logo, company name&#10;&#10;Description automatically generated">
              <a:extLst>
                <a:ext uri="{FF2B5EF4-FFF2-40B4-BE49-F238E27FC236}">
                  <a16:creationId xmlns:a16="http://schemas.microsoft.com/office/drawing/2014/main" id="{18C69421-4555-4D05-BD43-41CACFEE3D1A}"/>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10" name="Picture 9" descr="Logo&#10;&#10;Description automatically generated">
              <a:extLst>
                <a:ext uri="{FF2B5EF4-FFF2-40B4-BE49-F238E27FC236}">
                  <a16:creationId xmlns:a16="http://schemas.microsoft.com/office/drawing/2014/main" id="{915C70FF-4A5E-469C-89B4-6D77AAE7FD76}"/>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18" name="Picture 17" descr="Logo&#10;&#10;Description automatically generated">
              <a:extLst>
                <a:ext uri="{FF2B5EF4-FFF2-40B4-BE49-F238E27FC236}">
                  <a16:creationId xmlns:a16="http://schemas.microsoft.com/office/drawing/2014/main" id="{9759AA71-2CA9-4099-86F1-A7F150ECE0F8}"/>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0882F178-314B-45BF-A031-870DAD4CDF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3" name="TextBox 22">
            <a:extLst>
              <a:ext uri="{FF2B5EF4-FFF2-40B4-BE49-F238E27FC236}">
                <a16:creationId xmlns:a16="http://schemas.microsoft.com/office/drawing/2014/main" id="{AF249303-EBA8-4387-955C-0342D6DD226D}"/>
              </a:ext>
            </a:extLst>
          </p:cNvPr>
          <p:cNvSpPr txBox="1"/>
          <p:nvPr/>
        </p:nvSpPr>
        <p:spPr>
          <a:xfrm>
            <a:off x="4604009" y="2496858"/>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pic>
        <p:nvPicPr>
          <p:cNvPr id="24" name="Picture 23">
            <a:extLst>
              <a:ext uri="{FF2B5EF4-FFF2-40B4-BE49-F238E27FC236}">
                <a16:creationId xmlns:a16="http://schemas.microsoft.com/office/drawing/2014/main" id="{D2D833BB-85DA-4F0A-9B72-EE5D62CA6FD6}"/>
              </a:ext>
            </a:extLst>
          </p:cNvPr>
          <p:cNvPicPr>
            <a:picLocks noChangeAspect="1"/>
          </p:cNvPicPr>
          <p:nvPr/>
        </p:nvPicPr>
        <p:blipFill>
          <a:blip r:embed="rId9"/>
          <a:stretch>
            <a:fillRect/>
          </a:stretch>
        </p:blipFill>
        <p:spPr>
          <a:xfrm rot="900000">
            <a:off x="9719221" y="-1959877"/>
            <a:ext cx="2309360" cy="1362263"/>
          </a:xfrm>
          <a:prstGeom prst="rect">
            <a:avLst/>
          </a:prstGeom>
          <a:ln w="28575">
            <a:solidFill>
              <a:schemeClr val="tx1"/>
            </a:solidFill>
          </a:ln>
        </p:spPr>
      </p:pic>
      <p:pic>
        <p:nvPicPr>
          <p:cNvPr id="25" name="Picture 24">
            <a:extLst>
              <a:ext uri="{FF2B5EF4-FFF2-40B4-BE49-F238E27FC236}">
                <a16:creationId xmlns:a16="http://schemas.microsoft.com/office/drawing/2014/main" id="{4395D8C3-8258-47A0-9A79-DAB04CBEC2E3}"/>
              </a:ext>
            </a:extLst>
          </p:cNvPr>
          <p:cNvPicPr>
            <a:picLocks noChangeAspect="1"/>
          </p:cNvPicPr>
          <p:nvPr/>
        </p:nvPicPr>
        <p:blipFill>
          <a:blip r:embed="rId10"/>
          <a:stretch>
            <a:fillRect/>
          </a:stretch>
        </p:blipFill>
        <p:spPr>
          <a:xfrm rot="20700000">
            <a:off x="-3037302" y="-2024961"/>
            <a:ext cx="2281230" cy="1432180"/>
          </a:xfrm>
          <a:prstGeom prst="rect">
            <a:avLst/>
          </a:prstGeom>
          <a:ln w="28575">
            <a:solidFill>
              <a:schemeClr val="tx1"/>
            </a:solidFill>
          </a:ln>
        </p:spPr>
      </p:pic>
      <p:pic>
        <p:nvPicPr>
          <p:cNvPr id="27" name="Picture 26" descr="A person with a beard and a turban&#10;&#10;Description automatically generated with medium confidence">
            <a:extLst>
              <a:ext uri="{FF2B5EF4-FFF2-40B4-BE49-F238E27FC236}">
                <a16:creationId xmlns:a16="http://schemas.microsoft.com/office/drawing/2014/main" id="{776387A6-B7D7-424A-A453-C038C71B3A47}"/>
              </a:ext>
            </a:extLst>
          </p:cNvPr>
          <p:cNvPicPr>
            <a:picLocks noChangeAspect="1"/>
          </p:cNvPicPr>
          <p:nvPr/>
        </p:nvPicPr>
        <p:blipFill>
          <a:blip r:embed="rId11"/>
          <a:stretch>
            <a:fillRect/>
          </a:stretch>
        </p:blipFill>
        <p:spPr>
          <a:xfrm rot="20700000">
            <a:off x="9853910" y="5831631"/>
            <a:ext cx="1640788" cy="2315044"/>
          </a:xfrm>
          <a:prstGeom prst="rect">
            <a:avLst/>
          </a:prstGeom>
          <a:ln w="28575">
            <a:solidFill>
              <a:schemeClr val="tx1"/>
            </a:solidFill>
          </a:ln>
        </p:spPr>
      </p:pic>
      <p:pic>
        <p:nvPicPr>
          <p:cNvPr id="28" name="!!Picture 25" descr="A screenshot of a video game&#10;&#10;Description automatically generated with medium confidence">
            <a:extLst>
              <a:ext uri="{FF2B5EF4-FFF2-40B4-BE49-F238E27FC236}">
                <a16:creationId xmlns:a16="http://schemas.microsoft.com/office/drawing/2014/main" id="{1A667FE3-C91F-4468-A7B5-B0E4276437B2}"/>
              </a:ext>
            </a:extLst>
          </p:cNvPr>
          <p:cNvPicPr>
            <a:picLocks noChangeAspect="1"/>
          </p:cNvPicPr>
          <p:nvPr/>
        </p:nvPicPr>
        <p:blipFill rotWithShape="1">
          <a:blip r:embed="rId12"/>
          <a:srcRect l="27848" r="41007"/>
          <a:stretch/>
        </p:blipFill>
        <p:spPr>
          <a:xfrm rot="900000">
            <a:off x="-3417037" y="5455483"/>
            <a:ext cx="2633462" cy="1691073"/>
          </a:xfrm>
          <a:prstGeom prst="rect">
            <a:avLst/>
          </a:prstGeom>
          <a:ln w="28575">
            <a:solidFill>
              <a:schemeClr val="tx1"/>
            </a:solidFill>
          </a:ln>
        </p:spPr>
      </p:pic>
    </p:spTree>
    <p:extLst>
      <p:ext uri="{BB962C8B-B14F-4D97-AF65-F5344CB8AC3E}">
        <p14:creationId xmlns:p14="http://schemas.microsoft.com/office/powerpoint/2010/main" val="4003671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2340917"/>
            <a:ext cx="8051799" cy="830997"/>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Thank you</a:t>
            </a:r>
          </a:p>
          <a:p>
            <a:pPr algn="ctr"/>
            <a:r>
              <a:rPr lang="en-US" sz="2400" b="1" dirty="0">
                <a:latin typeface="Fira Sans Extra Condensed" panose="020B0503050000020004" pitchFamily="34" charset="0"/>
                <a:ea typeface="Roboto" panose="02000000000000000000" pitchFamily="2" charset="0"/>
              </a:rPr>
              <a:t>Pls gib A</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0DF7FC7A-59C8-47E9-982F-FCA9E84D4CDB}"/>
              </a:ext>
            </a:extLst>
          </p:cNvPr>
          <p:cNvPicPr>
            <a:picLocks noChangeAspect="1"/>
          </p:cNvPicPr>
          <p:nvPr/>
        </p:nvPicPr>
        <p:blipFill>
          <a:blip r:embed="rId2"/>
          <a:stretch>
            <a:fillRect/>
          </a:stretch>
        </p:blipFill>
        <p:spPr>
          <a:xfrm rot="900000">
            <a:off x="6524615" y="347686"/>
            <a:ext cx="2309360" cy="1362263"/>
          </a:xfrm>
          <a:prstGeom prst="rect">
            <a:avLst/>
          </a:prstGeom>
          <a:ln w="28575">
            <a:solidFill>
              <a:schemeClr val="tx1"/>
            </a:solidFill>
          </a:ln>
        </p:spPr>
      </p:pic>
      <p:pic>
        <p:nvPicPr>
          <p:cNvPr id="24" name="Picture 23">
            <a:extLst>
              <a:ext uri="{FF2B5EF4-FFF2-40B4-BE49-F238E27FC236}">
                <a16:creationId xmlns:a16="http://schemas.microsoft.com/office/drawing/2014/main" id="{3C26E9E5-6923-4209-8A41-D1D843323AD4}"/>
              </a:ext>
            </a:extLst>
          </p:cNvPr>
          <p:cNvPicPr>
            <a:picLocks noChangeAspect="1"/>
          </p:cNvPicPr>
          <p:nvPr/>
        </p:nvPicPr>
        <p:blipFill>
          <a:blip r:embed="rId3"/>
          <a:stretch>
            <a:fillRect/>
          </a:stretch>
        </p:blipFill>
        <p:spPr>
          <a:xfrm rot="20700000">
            <a:off x="328630" y="342854"/>
            <a:ext cx="2281230" cy="1432180"/>
          </a:xfrm>
          <a:prstGeom prst="rect">
            <a:avLst/>
          </a:prstGeom>
          <a:ln w="28575">
            <a:solidFill>
              <a:schemeClr val="tx1"/>
            </a:solidFill>
          </a:ln>
        </p:spPr>
      </p:pic>
      <p:pic>
        <p:nvPicPr>
          <p:cNvPr id="4" name="Picture 3" descr="A person with a beard and a turban&#10;&#10;Description automatically generated with medium confidence">
            <a:extLst>
              <a:ext uri="{FF2B5EF4-FFF2-40B4-BE49-F238E27FC236}">
                <a16:creationId xmlns:a16="http://schemas.microsoft.com/office/drawing/2014/main" id="{E10FADE2-066C-46AC-9B39-BDE883995E41}"/>
              </a:ext>
            </a:extLst>
          </p:cNvPr>
          <p:cNvPicPr>
            <a:picLocks noChangeAspect="1"/>
          </p:cNvPicPr>
          <p:nvPr/>
        </p:nvPicPr>
        <p:blipFill>
          <a:blip r:embed="rId4"/>
          <a:stretch>
            <a:fillRect/>
          </a:stretch>
        </p:blipFill>
        <p:spPr>
          <a:xfrm rot="20700000">
            <a:off x="7058500" y="2583522"/>
            <a:ext cx="1640788" cy="2315044"/>
          </a:xfrm>
          <a:prstGeom prst="rect">
            <a:avLst/>
          </a:prstGeom>
          <a:ln w="28575">
            <a:solidFill>
              <a:schemeClr val="tx1"/>
            </a:solidFill>
          </a:ln>
        </p:spPr>
      </p:pic>
      <p:pic>
        <p:nvPicPr>
          <p:cNvPr id="26" name="!!Picture 25" descr="A screenshot of a video game&#10;&#10;Description automatically generated with medium confidence">
            <a:extLst>
              <a:ext uri="{FF2B5EF4-FFF2-40B4-BE49-F238E27FC236}">
                <a16:creationId xmlns:a16="http://schemas.microsoft.com/office/drawing/2014/main" id="{281BA8B4-6717-4460-8B67-634CE5F173A0}"/>
              </a:ext>
            </a:extLst>
          </p:cNvPr>
          <p:cNvPicPr>
            <a:picLocks noChangeAspect="1"/>
          </p:cNvPicPr>
          <p:nvPr/>
        </p:nvPicPr>
        <p:blipFill rotWithShape="1">
          <a:blip r:embed="rId5"/>
          <a:srcRect l="27848" r="41007"/>
          <a:stretch/>
        </p:blipFill>
        <p:spPr>
          <a:xfrm rot="900000">
            <a:off x="356131" y="3068400"/>
            <a:ext cx="2633462" cy="1691073"/>
          </a:xfrm>
          <a:prstGeom prst="rect">
            <a:avLst/>
          </a:prstGeom>
          <a:ln w="28575">
            <a:solidFill>
              <a:schemeClr val="tx1"/>
            </a:solidFill>
          </a:ln>
        </p:spPr>
      </p:pic>
    </p:spTree>
    <p:extLst>
      <p:ext uri="{BB962C8B-B14F-4D97-AF65-F5344CB8AC3E}">
        <p14:creationId xmlns:p14="http://schemas.microsoft.com/office/powerpoint/2010/main" val="8416969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1C122286-11B1-F144-AC8E-BFDCB7599758}"/>
              </a:ext>
            </a:extLst>
          </p:cNvPr>
          <p:cNvSpPr txBox="1"/>
          <p:nvPr/>
        </p:nvSpPr>
        <p:spPr>
          <a:xfrm>
            <a:off x="109728" y="1027212"/>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From the consolidation and some research on the general motivations of the perpetrators, we limited our categories to these 6:</a:t>
            </a:r>
          </a:p>
          <a:p>
            <a:endParaRPr lang="en-US" dirty="0">
              <a:latin typeface="Roboto" panose="02000000000000000000" pitchFamily="2" charset="0"/>
              <a:ea typeface="Roboto" panose="02000000000000000000" pitchFamily="2" charset="0"/>
            </a:endParaRPr>
          </a:p>
          <a:p>
            <a:endParaRPr lang="en-SG" sz="140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BA5978E9-8DEF-3140-871C-B809035FF5F0}"/>
              </a:ext>
            </a:extLst>
          </p:cNvPr>
          <p:cNvPicPr>
            <a:picLocks noChangeAspect="1"/>
          </p:cNvPicPr>
          <p:nvPr/>
        </p:nvPicPr>
        <p:blipFill>
          <a:blip r:embed="rId2"/>
          <a:stretch>
            <a:fillRect/>
          </a:stretch>
        </p:blipFill>
        <p:spPr>
          <a:xfrm>
            <a:off x="431426" y="1929662"/>
            <a:ext cx="3743847" cy="1467055"/>
          </a:xfrm>
          <a:prstGeom prst="rect">
            <a:avLst/>
          </a:prstGeom>
        </p:spPr>
      </p:pic>
      <p:sp>
        <p:nvSpPr>
          <p:cNvPr id="9" name="TextBox 8">
            <a:extLst>
              <a:ext uri="{FF2B5EF4-FFF2-40B4-BE49-F238E27FC236}">
                <a16:creationId xmlns:a16="http://schemas.microsoft.com/office/drawing/2014/main" id="{79ACF9B9-3255-0247-BEA1-159D7C8B9288}"/>
              </a:ext>
            </a:extLst>
          </p:cNvPr>
          <p:cNvSpPr txBox="1"/>
          <p:nvPr/>
        </p:nvSpPr>
        <p:spPr>
          <a:xfrm>
            <a:off x="109728" y="3714391"/>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Be it for any agenda, the aggression could be curbed even before the execution. Targeting each motive with a niche solution, would reduce the number of terrorists attacks because they simply don’t have a goal to achieve anymore.  </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11527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248EC55A-C814-DC49-9493-4A0AF5F74772}"/>
              </a:ext>
            </a:extLst>
          </p:cNvPr>
          <p:cNvSpPr txBox="1"/>
          <p:nvPr/>
        </p:nvSpPr>
        <p:spPr>
          <a:xfrm>
            <a:off x="5623560" y="1796279"/>
            <a:ext cx="3410712" cy="307777"/>
          </a:xfrm>
          <a:prstGeom prst="rect">
            <a:avLst/>
          </a:prstGeom>
          <a:noFill/>
        </p:spPr>
        <p:txBody>
          <a:bodyPr wrap="square">
            <a:spAutoFit/>
          </a:bodyPr>
          <a:lstStyle/>
          <a:p>
            <a:endParaRPr lang="en-US"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EBBB9D51-3EDC-5A42-8B59-4325492F19F5}"/>
              </a:ext>
            </a:extLst>
          </p:cNvPr>
          <p:cNvSpPr txBox="1"/>
          <p:nvPr/>
        </p:nvSpPr>
        <p:spPr>
          <a:xfrm>
            <a:off x="109728" y="887268"/>
            <a:ext cx="4572000" cy="4185761"/>
          </a:xfrm>
          <a:prstGeom prst="rect">
            <a:avLst/>
          </a:prstGeom>
          <a:noFill/>
        </p:spPr>
        <p:txBody>
          <a:bodyPr wrap="square">
            <a:spAutoFit/>
          </a:bodyPr>
          <a:lstStyle/>
          <a:p>
            <a:r>
              <a:rPr lang="en-SG" b="1" i="0" u="sng" dirty="0">
                <a:solidFill>
                  <a:srgbClr val="000000"/>
                </a:solidFill>
                <a:effectLst/>
                <a:latin typeface="Arial" panose="020B0604020202020204" pitchFamily="34" charset="0"/>
              </a:rPr>
              <a:t>Curb Retaliation</a:t>
            </a:r>
          </a:p>
          <a:p>
            <a:r>
              <a:rPr lang="en-SG" b="0" i="0" dirty="0">
                <a:solidFill>
                  <a:srgbClr val="000000"/>
                </a:solidFill>
                <a:effectLst/>
                <a:latin typeface="Arial" panose="020B0604020202020204" pitchFamily="34" charset="0"/>
              </a:rPr>
              <a:t>Best practices in an effective anti-retaliation solution include creating an environment where individuals are valued and encouraged to speak up and where criticism for doing so is not tolerated.</a:t>
            </a:r>
          </a:p>
          <a:p>
            <a:endParaRPr lang="en-SG" dirty="0">
              <a:latin typeface="Arial" panose="020B0604020202020204" pitchFamily="34" charset="0"/>
            </a:endParaRPr>
          </a:p>
          <a:p>
            <a:r>
              <a:rPr lang="en-SG" b="1" u="sng" dirty="0">
                <a:latin typeface="Arial" panose="020B0604020202020204" pitchFamily="34" charset="0"/>
              </a:rPr>
              <a:t>Curb Extortion</a:t>
            </a:r>
          </a:p>
          <a:p>
            <a:r>
              <a:rPr lang="en-US" dirty="0"/>
              <a:t>Making sure that everyone is heard, and feels heard.</a:t>
            </a:r>
          </a:p>
          <a:p>
            <a:endParaRPr lang="en-US" dirty="0"/>
          </a:p>
          <a:p>
            <a:r>
              <a:rPr lang="en-SG" b="1" u="sng" dirty="0">
                <a:latin typeface="Arial" panose="020B0604020202020204" pitchFamily="34" charset="0"/>
              </a:rPr>
              <a:t>Curb Fear</a:t>
            </a:r>
          </a:p>
          <a:p>
            <a:r>
              <a:rPr lang="en-US" dirty="0"/>
              <a:t>Building strong relationships among the citizens of the country. Having faith in the government that standing together as one is a strong defense against terrorism</a:t>
            </a:r>
          </a:p>
          <a:p>
            <a:endParaRPr lang="en-US" dirty="0"/>
          </a:p>
          <a:p>
            <a:r>
              <a:rPr lang="en-SG" b="1" u="sng" dirty="0">
                <a:latin typeface="Arial" panose="020B0604020202020204" pitchFamily="34" charset="0"/>
              </a:rPr>
              <a:t>Curb Political</a:t>
            </a:r>
          </a:p>
          <a:p>
            <a:r>
              <a:rPr lang="en-US" dirty="0"/>
              <a:t>Making sure people are represented where it makes a difference. That even the minorities are stood up for and are able to give inputs on the political areas of the country they live in</a:t>
            </a:r>
          </a:p>
        </p:txBody>
      </p:sp>
      <p:sp>
        <p:nvSpPr>
          <p:cNvPr id="12" name="TextBox 11">
            <a:extLst>
              <a:ext uri="{FF2B5EF4-FFF2-40B4-BE49-F238E27FC236}">
                <a16:creationId xmlns:a16="http://schemas.microsoft.com/office/drawing/2014/main" id="{8CE38D67-16F0-4C4C-8D67-95DB9DCAAFE7}"/>
              </a:ext>
            </a:extLst>
          </p:cNvPr>
          <p:cNvSpPr txBox="1"/>
          <p:nvPr/>
        </p:nvSpPr>
        <p:spPr>
          <a:xfrm>
            <a:off x="4864608" y="887268"/>
            <a:ext cx="4169664" cy="738664"/>
          </a:xfrm>
          <a:prstGeom prst="rect">
            <a:avLst/>
          </a:prstGeom>
          <a:noFill/>
        </p:spPr>
        <p:txBody>
          <a:bodyPr wrap="square">
            <a:spAutoFit/>
          </a:bodyPr>
          <a:lstStyle/>
          <a:p>
            <a:r>
              <a:rPr lang="en-SG" b="1" u="sng" dirty="0">
                <a:latin typeface="Arial" panose="020B0604020202020204" pitchFamily="34" charset="0"/>
              </a:rPr>
              <a:t>Curb Violence</a:t>
            </a:r>
          </a:p>
          <a:p>
            <a:r>
              <a:rPr lang="en-SG" dirty="0">
                <a:latin typeface="Arial" panose="020B0604020202020204" pitchFamily="34" charset="0"/>
              </a:rPr>
              <a:t>Hurting others is never the solution and they are not the judge of someone else life.</a:t>
            </a:r>
          </a:p>
        </p:txBody>
      </p:sp>
    </p:spTree>
    <p:extLst>
      <p:ext uri="{BB962C8B-B14F-4D97-AF65-F5344CB8AC3E}">
        <p14:creationId xmlns:p14="http://schemas.microsoft.com/office/powerpoint/2010/main" val="2052810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tatistics &amp; Results Infographics by Slidesgo">
  <a:themeElements>
    <a:clrScheme name="Simple Light">
      <a:dk1>
        <a:srgbClr val="272727"/>
      </a:dk1>
      <a:lt1>
        <a:srgbClr val="FFFFFF"/>
      </a:lt1>
      <a:dk2>
        <a:srgbClr val="595959"/>
      </a:dk2>
      <a:lt2>
        <a:srgbClr val="DDDDDD"/>
      </a:lt2>
      <a:accent1>
        <a:srgbClr val="A4EBFC"/>
      </a:accent1>
      <a:accent2>
        <a:srgbClr val="52DEFF"/>
      </a:accent2>
      <a:accent3>
        <a:srgbClr val="3DC6EF"/>
      </a:accent3>
      <a:accent4>
        <a:srgbClr val="2F91D6"/>
      </a:accent4>
      <a:accent5>
        <a:srgbClr val="0071BC"/>
      </a:accent5>
      <a:accent6>
        <a:srgbClr val="003E78"/>
      </a:accent6>
      <a:hlink>
        <a:srgbClr val="0035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2034</TotalTime>
  <Words>5643</Words>
  <Application>Microsoft Macintosh PowerPoint</Application>
  <PresentationFormat>On-screen Show (16:9)</PresentationFormat>
  <Paragraphs>879</Paragraphs>
  <Slides>138</Slides>
  <Notes>57</Notes>
  <HiddenSlides>57</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138</vt:i4>
      </vt:variant>
    </vt:vector>
  </HeadingPairs>
  <TitlesOfParts>
    <vt:vector size="152" baseType="lpstr">
      <vt:lpstr>Poppins</vt:lpstr>
      <vt:lpstr>Lato Light</vt:lpstr>
      <vt:lpstr>Fira Sans Extra Condensed Light</vt:lpstr>
      <vt:lpstr>Fira Sans Extra Condensed</vt:lpstr>
      <vt:lpstr>Aileron Heavy</vt:lpstr>
      <vt:lpstr>Roboto</vt:lpstr>
      <vt:lpstr>Fira Sans</vt:lpstr>
      <vt:lpstr>Calibri</vt:lpstr>
      <vt:lpstr>Fira Sans Extra Condensed Medium</vt:lpstr>
      <vt:lpstr>Proxima Nova</vt:lpstr>
      <vt:lpstr>Proxima Nova Semibold</vt:lpstr>
      <vt:lpstr>Arial</vt:lpstr>
      <vt:lpstr>Statistics &amp; Results Infographics by Slidesgo</vt:lpstr>
      <vt:lpstr>Slidesgo Final Pages</vt:lpstr>
      <vt:lpstr>Terrorism</vt:lpstr>
      <vt:lpstr>PowerPoint Presentation</vt:lpstr>
      <vt:lpstr>PowerPoint Presentation</vt:lpstr>
      <vt:lpstr>PowerPoint Presentation</vt:lpstr>
      <vt:lpstr>PowerPoint Presentation</vt:lpstr>
      <vt:lpstr>PowerPoint Presentation</vt:lpstr>
      <vt:lpstr>Imbalanced dataset</vt:lpstr>
      <vt:lpstr>Imbalanced dataset</vt:lpstr>
      <vt:lpstr>Combining kill count with wounded count - Felt it was not super useful because intensity of death is much more than wounded, just to get a general idea of the dataset</vt:lpstr>
      <vt:lpstr>Introduction to libraries used (?)</vt:lpstr>
      <vt:lpstr>PowerPoint Presentation</vt:lpstr>
      <vt:lpstr>PowerPoint Presentation</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PowerPoint Presentation</vt:lpstr>
      <vt:lpstr>PowerPoint Presentation</vt:lpstr>
      <vt:lpstr>PowerPoint Presentation</vt:lpstr>
      <vt:lpstr>Data preprocessing</vt:lpstr>
      <vt:lpstr>Selection of variables</vt:lpstr>
      <vt:lpstr>Drop missing data, as well as “unknown” - Removing data points with too many unknown/missing data so as to not drop too much of our sample - Remove text data</vt:lpstr>
      <vt:lpstr>Drop missing data, as well as “unknown” - Removing data points with too many unknown/missing data so as to not drop too much of our sample - Remove text data</vt:lpstr>
      <vt:lpstr>Reduced the number of features we need to consider</vt:lpstr>
      <vt:lpstr>In the end, 19 features to predict 1 success variable, with 140000 datapoints compared to the initial 180000. Filtered sufficiently, while keeping integrity of our dataset and analysis.</vt:lpstr>
      <vt:lpstr>To further gather information on dataset, used random forest to select features</vt:lpstr>
      <vt:lpstr>To further gather information on dataset, used random forest to select features</vt:lpstr>
      <vt:lpstr>To further gather information on dataset, used random forest to select features</vt:lpstr>
      <vt:lpstr>We found out that this was the order of the importance of features Top 5 features generally stay the same, while the rest appear to be changing, which suggests that the rest are not very important.</vt:lpstr>
      <vt:lpstr>After selecting the top features using Random Forest, we cleaned the data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Attempted methods - Logistic Regression - KNN - etc</vt:lpstr>
      <vt:lpstr>Logistic Regression Supervised Learning - Tries to classify success/failures based on continuous/categorical variables</vt:lpstr>
      <vt:lpstr>Initially looked promising, but since most are 1s accuracy is high even if predict almost all 1s. Noticed that there were cases where all 1s predicted, accuracy remained at 90% due to 9:1 split as mentioned earlier during EDA.</vt:lpstr>
      <vt:lpstr>Tried with different variables and number of variables</vt:lpstr>
      <vt:lpstr>K Nearest Neighbours (KNN) -Supervised learning - Finds datapoints closest to it and classifies it based on which class is the majority amongst the neighbours</vt:lpstr>
      <vt:lpstr>Tried with different number of nearest neighbours</vt:lpstr>
      <vt:lpstr>Neural Nets</vt:lpstr>
      <vt:lpstr>PowerPoint Presentation</vt:lpstr>
      <vt:lpstr>PowerPoint Presentation</vt:lpstr>
      <vt:lpstr>PowerPoint Presentation</vt:lpstr>
      <vt:lpstr>PowerPoint Presentation</vt:lpstr>
      <vt:lpstr>Motive Column</vt:lpstr>
      <vt:lpstr>Bag-of-Words model + Latent Dirichlet Allocation</vt:lpstr>
      <vt:lpstr>Bag-of-Words model + Latent Dirichlet Allocation</vt:lpstr>
      <vt:lpstr>TF-IDF model + Latent Dirichlet Allocation</vt:lpstr>
      <vt:lpstr>Bag-of-Words model + Latent Dirichlet Allocation</vt:lpstr>
      <vt:lpstr>Summary Column</vt:lpstr>
      <vt:lpstr>Bag-of-Words model</vt:lpstr>
      <vt:lpstr>Machine Learning Models</vt:lpstr>
      <vt:lpstr>Machine Learning Models</vt:lpstr>
      <vt:lpstr>Machine Learning Models</vt:lpstr>
      <vt:lpstr>Machine Learning Models</vt:lpstr>
      <vt:lpstr>Machine Learning Models</vt:lpstr>
      <vt:lpstr>Machine Learning Models</vt:lpstr>
      <vt:lpstr>Boosting Algorithms</vt:lpstr>
      <vt:lpstr>Boosting Algorithms</vt:lpstr>
      <vt:lpstr>Drawbacks</vt:lpstr>
      <vt:lpstr>Boosting Algorithms</vt:lpstr>
      <vt:lpstr>Model Validation</vt:lpstr>
      <vt:lpstr>Outcome and final thoughts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LR generally good predictions, but other models tend to perform better, like KNN.</vt:lpstr>
      <vt:lpstr>Unable to get super high accuracy due to the excessive number of variables, including intangible ones that are not captured in the dataset - Intelligence held by armies in each case - Amount of planning gone into each attack - Backstabbing/double-crossing - Internal conflicts</vt:lpstr>
      <vt:lpstr>How to keep safe?</vt:lpstr>
      <vt:lpstr>Other things we have tested which are not super useful or we didn’t figure out how to get work - Weighted Logistic Regression - Grid search (GridSearchCV) takes too long - NLP to analyse text data</vt:lpstr>
      <vt:lpstr>Things we have learnt and used outside of course</vt:lpstr>
      <vt:lpstr>Visualization: - Plotly (Interactive plots) Maps: - Folium, Kepler Machine Learning - Random Forest (Feature Selection) - K-Nearest Neighbours - Weighted Logistic Regression - Boosting Algorithms - Model Validation tools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are attacks successful?</dc:title>
  <cp:lastModifiedBy>#MELISSA NG LI YUN#</cp:lastModifiedBy>
  <cp:revision>14</cp:revision>
  <dcterms:modified xsi:type="dcterms:W3CDTF">2022-04-06T07:19:15Z</dcterms:modified>
</cp:coreProperties>
</file>